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4"/>
  </p:notesMasterIdLst>
  <p:sldIdLst>
    <p:sldId id="280" r:id="rId4"/>
    <p:sldId id="258" r:id="rId5"/>
    <p:sldId id="281" r:id="rId6"/>
    <p:sldId id="282" r:id="rId7"/>
    <p:sldId id="283" r:id="rId8"/>
    <p:sldId id="289" r:id="rId9"/>
    <p:sldId id="284" r:id="rId10"/>
    <p:sldId id="256" r:id="rId11"/>
    <p:sldId id="259" r:id="rId12"/>
    <p:sldId id="257" r:id="rId13"/>
    <p:sldId id="261" r:id="rId14"/>
    <p:sldId id="260" r:id="rId15"/>
    <p:sldId id="262" r:id="rId16"/>
    <p:sldId id="268" r:id="rId17"/>
    <p:sldId id="276" r:id="rId18"/>
    <p:sldId id="269" r:id="rId19"/>
    <p:sldId id="270" r:id="rId20"/>
    <p:sldId id="267" r:id="rId21"/>
    <p:sldId id="271" r:id="rId22"/>
    <p:sldId id="272" r:id="rId23"/>
    <p:sldId id="264" r:id="rId24"/>
    <p:sldId id="263" r:id="rId25"/>
    <p:sldId id="273" r:id="rId26"/>
    <p:sldId id="277" r:id="rId27"/>
    <p:sldId id="292" r:id="rId28"/>
    <p:sldId id="266" r:id="rId29"/>
    <p:sldId id="285" r:id="rId30"/>
    <p:sldId id="293" r:id="rId31"/>
    <p:sldId id="26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66"/>
    <a:srgbClr val="FF0066"/>
    <a:srgbClr val="FFFF00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310EA-9441-4476-B0EC-3C46CDEF88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EA03C-0BB8-4F4D-AE45-D9A620293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A03C-0BB8-4F4D-AE45-D9A620293D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A03C-0BB8-4F4D-AE45-D9A620293D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F644D0-2360-4AC1-B1DA-F9B4B10B532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EF4C82-1A99-4D0A-9668-E7DA7392E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artist%20-%20&#1092;&#1072;&#1085;&#1092;&#1072;&#1088;&#1099;%203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5;&#1086;&#1074;&#1086;&#1089;&#1090;&#1080;.mp3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86;&#1075;&#1086;&#1076;&#1072;3.mp3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86;&#1075;&#1086;&#1076;&#1072;_2.mp3" TargetMode="Externa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86;&#1075;&#1086;&#1076;&#1072;3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79;&#1076;&#1086;&#1088;&#1086;&#1074;&#1100;&#1077;.mp3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77;&#1088;&#1072;&#1083;&#1072;&#1096;.mp3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77;&#1088;&#1072;&#1083;&#1072;&#1096;%20&#1087;&#1088;&#1086;&#1080;&#1075;&#1088;&#1099;&#1096;%20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artist%20-%20&#1042;&#1072;&#1083;&#1100;&#1089;%20&#1094;&#1074;&#1077;&#1090;&#1086;&#1074;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77;&#1088;&#1072;&#1083;&#1072;&#1096;%20&#1087;&#1088;&#1086;&#1080;&#1075;&#1088;&#1099;&#1096;%20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91;&#1089;&#1090;&#1100;%20&#1075;&#1086;&#1074;&#1086;&#1088;&#1103;&#1090;.mp3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shkola_rep_.mp3" TargetMode="Externa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6;&#1082;&#1086;&#1083;&#1100;&#1085;&#1099;&#1077;%20&#1087;&#1077;&#1089;&#1085;&#1080;\&#1042;&#1086;&#1079;&#1074;&#1088;&#1072;&#1097;&#1077;&#1085;&#1080;&#1077;%20&#1041;&#1083;&#1091;&#1076;&#1085;&#1086;&#1075;&#1086;%20&#1055;&#1086;&#1087;&#1091;&#1075;&#1072;&#1103;%20-%20&#1040;&#1093;,%20&#1101;&#1090;&#1086;%20&#1087;&#1088;&#1077;&#1083;&#1077;&#1089;&#1090;&#1085;&#1086;,%20&#1087;&#1088;&#1077;&#1083;&#1077;&#1089;&#1090;&#1085;&#1086;!.mp3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jpeg"/><Relationship Id="rId2" Type="http://schemas.openxmlformats.org/officeDocument/2006/relationships/audio" Target="file:///C:\Documents%20and%20Settings\Admin\&#1056;&#1072;&#1073;&#1086;&#1095;&#1080;&#1081;%20&#1089;&#1090;&#1086;&#1083;\&#1096;&#1082;&#1086;&#1083;&#1100;&#1085;&#1099;&#1077;%20&#1087;&#1077;&#1089;&#1085;&#1080;\&#1042;&#1086;&#1079;&#1074;&#1088;&#1072;&#1097;&#1077;&#1085;&#1080;&#1077;%20&#1041;&#1083;&#1091;&#1076;&#1085;&#1086;&#1075;&#1086;%20&#1055;&#1086;&#1087;&#1091;&#1075;&#1072;&#1103;%20-%20&#1040;&#1093;,%20&#1101;&#1090;&#1086;%20&#1087;&#1088;&#1077;&#1083;&#1077;&#1089;&#1090;&#1085;&#1086;,%20&#1087;&#1088;&#1077;&#1083;&#1077;&#1089;&#1090;&#1085;&#1086;!.mp3" TargetMode="External"/><Relationship Id="rId1" Type="http://schemas.openxmlformats.org/officeDocument/2006/relationships/audio" Target="file:///C:\Documents%20and%20Settings\Admin\&#1056;&#1072;&#1073;&#1086;&#1095;&#1080;&#1081;%20&#1089;&#1090;&#1086;&#1083;\&#1079;&#1072;&#1089;&#1090;&#1072;&#1074;&#1082;&#1080;%20&#1085;&#1072;%20&#1092;&#1080;&#1083;&#1100;&#1084;&#1099;\&#1079;&#1072;&#1089;&#1090;&#1072;&#1074;&#1082;&#1072;%20&#1085;&#1072;%20&#1092;&#1080;&#1083;&#1100;&#1084;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91;&#1089;&#1090;&#1100;%20&#1075;&#1086;&#1074;&#1086;&#1088;&#1103;&#1090;.mp3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95;&#1072;&#1089;&#1090;&#1091;&#1096;&#1082;&#1080;.mp3" TargetMode="Externa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58;&#1099;,%20&#1076;&#1072;%20&#1103;,%20&#1076;&#1072;%20&#1084;&#1099;%20&#1089;%20&#1090;&#1086;&#1073;&#1086;&#1081;%20(-).mp3" TargetMode="Externa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79;&#1072;&#1089;&#1090;&#1072;&#1074;&#1082;&#1080;%20&#1085;&#1072;%20&#1058;&#1042;\&#1087;&#1091;&#1089;&#1090;&#1100;%20&#1075;&#1086;&#1074;&#1086;&#1088;&#1103;&#1090;.mp3" TargetMode="Externa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53;&#1072;&#1096;&#1072;%20&#1096;&#1082;&#1086;&#1083;&#1072;%20(+).mp3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02%20&#1044;&#1086;&#1088;&#1086;&#1078;&#1082;&#1072;%202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55;&#1086;&#1076;&#1072;&#1088;&#1080;%20&#1091;&#1083;&#1099;&#1073;&#1082;&#1091;%20(-)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14&#1087;&#1088;&#1077;&#1082;&#1088;&#1072;&#1089;&#1085;&#1086;&#1077;%20&#1076;&#1072;&#1083;&#1077;&#1082;&#1086;.mp3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55;&#1088;&#1072;&#1079;&#1076;&#1085;&#1080;&#1082;%20&#1076;&#1077;&#1090;&#1089;&#1090;&#1074;&#1072;%20(+)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&#1089;&#1086;&#1083;&#1085;&#1077;&#1095;&#1085;&#1099;&#1077;%20&#1079;&#1072;&#1081;&#1095;&#1082;&#1080;%208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&#1052;&#1086;&#1080;%20&#1076;&#1086;&#1082;&#1091;&#1084;&#1077;&#1085;&#1090;&#1099;\&#1044;&#1083;&#1103;%20&#1096;&#1082;&#1086;&#1083;&#1099;\&#1074;&#1099;&#1087;&#1091;&#1089;&#1082;&#1085;&#1086;&#1081;\&#1074;&#1099;&#1087;&#1091;&#1089;&#1082;&#1085;&#1086;&#1081;%20&#1087;&#1077;&#1089;&#1085;&#1080;\fabrika_zvezd-kruto_ty_popal_na_tv.m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_578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-285776"/>
            <a:ext cx="7786742" cy="7500990"/>
          </a:xfrm>
        </p:spPr>
      </p:pic>
      <p:pic>
        <p:nvPicPr>
          <p:cNvPr id="5" name="artist - фанфары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4 «Б»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R2010021018063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1285860"/>
            <a:ext cx="7500990" cy="5214974"/>
          </a:xfrm>
        </p:spPr>
      </p:pic>
      <p:pic>
        <p:nvPicPr>
          <p:cNvPr id="6" name="ново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NewtonUniPhonetic" pitchFamily="17" charset="0"/>
                <a:cs typeface="Times New Roman" pitchFamily="18" charset="0"/>
              </a:rPr>
              <a:t>Наши учителя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NewtonUniPhonetic" pitchFamily="17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</a:t>
            </a:r>
          </a:p>
          <a:p>
            <a:r>
              <a:rPr lang="ru-RU" dirty="0" smtClean="0"/>
              <a:t>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</a:t>
            </a:r>
            <a:endParaRPr lang="ru-RU" sz="4200" dirty="0" smtClean="0"/>
          </a:p>
          <a:p>
            <a:r>
              <a:rPr lang="ru-RU" sz="4200" dirty="0" smtClean="0"/>
              <a:t>                                              </a:t>
            </a:r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r>
              <a:rPr lang="ru-RU" sz="4200" b="1" dirty="0" smtClean="0"/>
              <a:t>                                                                             </a:t>
            </a:r>
            <a:r>
              <a:rPr lang="ru-RU" sz="8000" b="1" dirty="0" smtClean="0"/>
              <a:t>Светлана</a:t>
            </a:r>
          </a:p>
          <a:p>
            <a:r>
              <a:rPr lang="ru-RU" sz="8000" b="1" dirty="0" smtClean="0"/>
              <a:t>                                          Сергеевна</a:t>
            </a:r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pPr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 Татьяна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Юрьевна</a:t>
            </a:r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sz="4200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</a:t>
            </a:r>
          </a:p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2050" name="Picture 2" descr="C:\Documents and Settings\Admin\Рабочий стол\IMG_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2214578" cy="300039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G_1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00372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4 «Б» список имен: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 numCol="2">
            <a:normAutofit fontScale="77500" lnSpcReduction="20000"/>
          </a:bodyPr>
          <a:lstStyle/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Кристина</a:t>
            </a:r>
          </a:p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Лилия</a:t>
            </a:r>
          </a:p>
          <a:p>
            <a:r>
              <a:rPr lang="ru-RU" sz="4000" dirty="0" err="1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Аэлита</a:t>
            </a:r>
            <a:endParaRPr lang="ru-RU" sz="4000" dirty="0" smtClean="0">
              <a:solidFill>
                <a:srgbClr val="CC0066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ru-RU" sz="4000" dirty="0" err="1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Наира</a:t>
            </a:r>
            <a:endParaRPr lang="ru-RU" sz="4000" dirty="0" smtClean="0">
              <a:solidFill>
                <a:srgbClr val="CC0066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ru-RU" sz="4000" dirty="0" err="1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Сабрина</a:t>
            </a:r>
            <a:endParaRPr lang="ru-RU" sz="4000" dirty="0" smtClean="0">
              <a:solidFill>
                <a:srgbClr val="CC0066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София</a:t>
            </a:r>
          </a:p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Валерия</a:t>
            </a:r>
          </a:p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Алина</a:t>
            </a:r>
          </a:p>
          <a:p>
            <a:r>
              <a:rPr lang="ru-RU" sz="4000" dirty="0" smtClean="0">
                <a:solidFill>
                  <a:srgbClr val="CC0066"/>
                </a:solidFill>
                <a:latin typeface="MS Mincho" pitchFamily="49" charset="-128"/>
                <a:ea typeface="MS Mincho" pitchFamily="49" charset="-128"/>
              </a:rPr>
              <a:t>Диана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Данил</a:t>
            </a:r>
          </a:p>
          <a:p>
            <a:r>
              <a:rPr lang="ru-RU" sz="4000" dirty="0" err="1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Шахзоджан</a:t>
            </a:r>
            <a:endParaRPr lang="ru-RU" sz="4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Семен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Гордей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Егор</a:t>
            </a:r>
          </a:p>
          <a:p>
            <a:endParaRPr lang="ru-RU" sz="4000" dirty="0" smtClean="0">
              <a:solidFill>
                <a:srgbClr val="CC0066"/>
              </a:solidFill>
              <a:latin typeface="MS Mincho" pitchFamily="49" charset="-128"/>
              <a:ea typeface="MS Mincho" pitchFamily="49" charset="-128"/>
            </a:endParaRPr>
          </a:p>
          <a:p>
            <a:endParaRPr lang="ru-RU" dirty="0" smtClean="0">
              <a:latin typeface="MS Mincho" pitchFamily="49" charset="-128"/>
              <a:ea typeface="MS Mincho" pitchFamily="49" charset="-128"/>
            </a:endParaRPr>
          </a:p>
          <a:p>
            <a:endParaRPr lang="ru-RU" dirty="0" smtClean="0">
              <a:latin typeface="MS Mincho" pitchFamily="49" charset="-128"/>
              <a:ea typeface="MS Mincho" pitchFamily="49" charset="-128"/>
            </a:endParaRPr>
          </a:p>
          <a:p>
            <a:endParaRPr lang="ru-RU" dirty="0" smtClean="0">
              <a:latin typeface="MS Mincho" pitchFamily="49" charset="-128"/>
              <a:ea typeface="MS Mincho" pitchFamily="49" charset="-128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643966" cy="6072230"/>
          </a:xfrm>
        </p:spPr>
      </p:pic>
      <p:pic>
        <p:nvPicPr>
          <p:cNvPr id="5" name="погода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goda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0" y="214290"/>
            <a:ext cx="9144000" cy="6429420"/>
          </a:xfrm>
        </p:spPr>
      </p:pic>
      <p:pic>
        <p:nvPicPr>
          <p:cNvPr id="6" name="погода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погода_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Как это было…</a:t>
            </a:r>
            <a:endParaRPr lang="ru-RU" sz="180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grammazdrovj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здоров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dorovje-malichev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ralash_675x380_2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ерал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2060"/>
                </a:solidFill>
              </a:rPr>
              <a:t>Папа и мама ругали Вову за плохое поведение. Вова виновато молчал, а потом дал обещание исправиться.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ералаш проигрыш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_72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5534" cy="7215214"/>
          </a:xfrm>
        </p:spPr>
      </p:pic>
      <p:pic>
        <p:nvPicPr>
          <p:cNvPr id="4" name="artist -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u="sng" dirty="0" smtClean="0">
                <a:solidFill>
                  <a:srgbClr val="FF0000"/>
                </a:solidFill>
              </a:rPr>
              <a:t>Папа</a:t>
            </a:r>
            <a:r>
              <a:rPr lang="ru-RU" sz="5200" dirty="0" smtClean="0">
                <a:solidFill>
                  <a:srgbClr val="002060"/>
                </a:solidFill>
              </a:rPr>
              <a:t> и </a:t>
            </a:r>
            <a:r>
              <a:rPr lang="ru-RU" sz="5200" u="sng" dirty="0" smtClean="0">
                <a:solidFill>
                  <a:srgbClr val="FF0000"/>
                </a:solidFill>
              </a:rPr>
              <a:t>мама</a:t>
            </a:r>
            <a:r>
              <a:rPr lang="ru-RU" sz="5200" dirty="0" smtClean="0">
                <a:solidFill>
                  <a:srgbClr val="002060"/>
                </a:solidFill>
              </a:rPr>
              <a:t> ругали </a:t>
            </a:r>
            <a:r>
              <a:rPr lang="ru-RU" sz="5200" u="sng" dirty="0" smtClean="0">
                <a:solidFill>
                  <a:srgbClr val="FF0000"/>
                </a:solidFill>
              </a:rPr>
              <a:t>Вову </a:t>
            </a:r>
            <a:r>
              <a:rPr lang="ru-RU" sz="5200" dirty="0" smtClean="0">
                <a:solidFill>
                  <a:srgbClr val="002060"/>
                </a:solidFill>
              </a:rPr>
              <a:t>за плохое </a:t>
            </a:r>
            <a:r>
              <a:rPr lang="ru-RU" sz="5200" u="sng" dirty="0" smtClean="0">
                <a:solidFill>
                  <a:srgbClr val="FF0000"/>
                </a:solidFill>
              </a:rPr>
              <a:t>поведение</a:t>
            </a:r>
            <a:r>
              <a:rPr lang="ru-RU" sz="5200" dirty="0" smtClean="0">
                <a:solidFill>
                  <a:srgbClr val="FF0000"/>
                </a:solidFill>
              </a:rPr>
              <a:t>. </a:t>
            </a:r>
            <a:r>
              <a:rPr lang="ru-RU" sz="5200" u="sng" dirty="0" smtClean="0">
                <a:solidFill>
                  <a:srgbClr val="FF0000"/>
                </a:solidFill>
              </a:rPr>
              <a:t>Вова</a:t>
            </a:r>
            <a:r>
              <a:rPr lang="ru-RU" sz="5200" dirty="0" smtClean="0">
                <a:solidFill>
                  <a:srgbClr val="002060"/>
                </a:solidFill>
              </a:rPr>
              <a:t> виновато молчал, а потом дал </a:t>
            </a:r>
            <a:r>
              <a:rPr lang="ru-RU" sz="5200" u="sng" dirty="0" smtClean="0">
                <a:solidFill>
                  <a:srgbClr val="FF0000"/>
                </a:solidFill>
              </a:rPr>
              <a:t>обещание</a:t>
            </a:r>
            <a:r>
              <a:rPr lang="ru-RU" sz="5200" dirty="0" smtClean="0">
                <a:solidFill>
                  <a:srgbClr val="FF0000"/>
                </a:solidFill>
              </a:rPr>
              <a:t> </a:t>
            </a:r>
            <a:r>
              <a:rPr lang="ru-RU" sz="5200" dirty="0" smtClean="0">
                <a:solidFill>
                  <a:srgbClr val="002060"/>
                </a:solidFill>
              </a:rPr>
              <a:t>исправиться.</a:t>
            </a:r>
          </a:p>
          <a:p>
            <a:endParaRPr lang="ru-RU" dirty="0"/>
          </a:p>
        </p:txBody>
      </p:sp>
      <p:pic>
        <p:nvPicPr>
          <p:cNvPr id="4" name="ералаш проигрыш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36152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усть говор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4f6dbaaa165ec5e9da417db720ccd1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858280" cy="6858000"/>
          </a:xfrm>
        </p:spPr>
      </p:pic>
      <p:pic>
        <p:nvPicPr>
          <p:cNvPr id="5" name="shkola_rep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9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Реклама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Возвращение Блудного Попугая - Ах, это прелестно, прелестно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f24e29dd8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142976" y="0"/>
            <a:ext cx="3810000" cy="2857500"/>
          </a:xfrm>
        </p:spPr>
      </p:pic>
      <p:pic>
        <p:nvPicPr>
          <p:cNvPr id="5" name="Рисунок 4" descr="4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0"/>
            <a:ext cx="5000628" cy="4786274"/>
          </a:xfrm>
          <a:prstGeom prst="rect">
            <a:avLst/>
          </a:prstGeom>
        </p:spPr>
      </p:pic>
      <p:pic>
        <p:nvPicPr>
          <p:cNvPr id="6" name="Рисунок 5" descr="099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857496"/>
            <a:ext cx="4143404" cy="4000504"/>
          </a:xfrm>
          <a:prstGeom prst="rect">
            <a:avLst/>
          </a:prstGeom>
        </p:spPr>
      </p:pic>
      <p:pic>
        <p:nvPicPr>
          <p:cNvPr id="7" name="Рисунок 6" descr="pepsi_bottles_new_range_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4643446"/>
            <a:ext cx="3643338" cy="2214554"/>
          </a:xfrm>
          <a:prstGeom prst="rect">
            <a:avLst/>
          </a:prstGeom>
        </p:spPr>
      </p:pic>
      <p:pic>
        <p:nvPicPr>
          <p:cNvPr id="8" name="заставка на филь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Возвращение Блудного Попугая - Ах, это прелестно, прелестно!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36152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усть говор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013770_smotret_onlajn_pust_govorjat_kinovam_co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286652"/>
          </a:xfrm>
        </p:spPr>
      </p:pic>
      <p:pic>
        <p:nvPicPr>
          <p:cNvPr id="5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013770_smotret_onlajn_pust_govorjat_kinovam_co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-357214"/>
            <a:ext cx="9143999" cy="7572428"/>
          </a:xfrm>
        </p:spPr>
      </p:pic>
      <p:pic>
        <p:nvPicPr>
          <p:cNvPr id="5" name="Ты, да я, да мы с тобой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36152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усть говор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245_1b6142f7-22aa-42ec-9580-75fe619672f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-428652"/>
            <a:ext cx="9143999" cy="7643866"/>
          </a:xfrm>
        </p:spPr>
      </p:pic>
      <p:pic>
        <p:nvPicPr>
          <p:cNvPr id="5" name="Наша школа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245_1b6142f7-22aa-42ec-9580-75fe619672f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_57857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-357214"/>
            <a:ext cx="9144000" cy="7643866"/>
          </a:xfrm>
        </p:spPr>
      </p:pic>
      <p:pic>
        <p:nvPicPr>
          <p:cNvPr id="5" name="02 Дорож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0806756_48499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Подари улыбку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ef47862686af9df8562529ca0e05eb_0aafa08dac7416f54ed7396796baa37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14прекрасное дале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аздник детства (+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6482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4"/>
            <a:ext cx="8686800" cy="121444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Т</a:t>
            </a:r>
            <a:r>
              <a:rPr lang="en-US" sz="7200" dirty="0" smtClean="0">
                <a:solidFill>
                  <a:srgbClr val="FFFF00"/>
                </a:solidFill>
              </a:rPr>
              <a:t>V </a:t>
            </a:r>
            <a:br>
              <a:rPr lang="en-US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«</a:t>
            </a:r>
            <a:r>
              <a:rPr lang="ru-RU" sz="6000" dirty="0" smtClean="0">
                <a:solidFill>
                  <a:srgbClr val="FFFF00"/>
                </a:solidFill>
              </a:rPr>
              <a:t>Солнечные зайчики»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Documents and Settings\Admin\Рабочий стол\IMG_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000372"/>
            <a:ext cx="1571636" cy="17859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IMG_1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071810"/>
            <a:ext cx="1500198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IMG_15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786322"/>
            <a:ext cx="1571636" cy="1857364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IMG_1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1643074" cy="185738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IMG_15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929198"/>
            <a:ext cx="1428760" cy="1643074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\Рабочий стол\IMG_15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857760"/>
            <a:ext cx="1428760" cy="1785950"/>
          </a:xfrm>
          <a:prstGeom prst="rect">
            <a:avLst/>
          </a:prstGeom>
          <a:noFill/>
        </p:spPr>
      </p:pic>
      <p:pic>
        <p:nvPicPr>
          <p:cNvPr id="10" name="солнечные зайчки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latin typeface="Constantia" pitchFamily="18" charset="0"/>
              </a:rPr>
              <a:t>Сегодня на экране:</a:t>
            </a:r>
            <a:endParaRPr lang="ru-RU" sz="72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35480"/>
            <a:ext cx="4857784" cy="4389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Новости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2.Прогноз погоды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3.Как это было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Здоровье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5.Ералаш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6.Пусть говорят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 Звезда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танцпола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8. В гостях у сказки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9.Примите поздравления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928802"/>
            <a:ext cx="2928958" cy="3643338"/>
          </a:xfrm>
          <a:prstGeom prst="rect">
            <a:avLst/>
          </a:prstGeom>
        </p:spPr>
      </p:pic>
      <p:pic>
        <p:nvPicPr>
          <p:cNvPr id="6" name="fabrika_zvezd-kruto_ty_popal_na_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111</Words>
  <Application>Microsoft Office PowerPoint</Application>
  <PresentationFormat>Экран (4:3)</PresentationFormat>
  <Paragraphs>80</Paragraphs>
  <Slides>30</Slides>
  <Notes>2</Notes>
  <HiddenSlides>0</HiddenSlides>
  <MMClips>26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Справедливость</vt:lpstr>
      <vt:lpstr>Поток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ТV  «Солнечные зайчики»</vt:lpstr>
      <vt:lpstr>Сегодня на экране:</vt:lpstr>
      <vt:lpstr>4 «Б»</vt:lpstr>
      <vt:lpstr>Наши учителя</vt:lpstr>
      <vt:lpstr>   4 «Б» список имен: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ТV  «Солнечные зайчики»</dc:title>
  <dc:creator>Admin</dc:creator>
  <cp:lastModifiedBy>Admin</cp:lastModifiedBy>
  <cp:revision>51</cp:revision>
  <dcterms:created xsi:type="dcterms:W3CDTF">2005-01-02T08:27:26Z</dcterms:created>
  <dcterms:modified xsi:type="dcterms:W3CDTF">2012-11-18T16:17:15Z</dcterms:modified>
</cp:coreProperties>
</file>