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4A459-E4C2-42B7-9E76-09D52489F04E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6750E-1F5D-439F-ADB6-221F10AF2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4A459-E4C2-42B7-9E76-09D52489F04E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6750E-1F5D-439F-ADB6-221F10AF2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4A459-E4C2-42B7-9E76-09D52489F04E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6750E-1F5D-439F-ADB6-221F10AF2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4A459-E4C2-42B7-9E76-09D52489F04E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6750E-1F5D-439F-ADB6-221F10AF2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4A459-E4C2-42B7-9E76-09D52489F04E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6750E-1F5D-439F-ADB6-221F10AF2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4A459-E4C2-42B7-9E76-09D52489F04E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6750E-1F5D-439F-ADB6-221F10AF2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4A459-E4C2-42B7-9E76-09D52489F04E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6750E-1F5D-439F-ADB6-221F10AF2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4A459-E4C2-42B7-9E76-09D52489F04E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6750E-1F5D-439F-ADB6-221F10AF2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4A459-E4C2-42B7-9E76-09D52489F04E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6750E-1F5D-439F-ADB6-221F10AF2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4A459-E4C2-42B7-9E76-09D52489F04E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6750E-1F5D-439F-ADB6-221F10AF2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A4A459-E4C2-42B7-9E76-09D52489F04E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DE6750E-1F5D-439F-ADB6-221F10AF28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3A4A459-E4C2-42B7-9E76-09D52489F04E}" type="datetimeFigureOut">
              <a:rPr lang="ru-RU" smtClean="0"/>
              <a:pPr/>
              <a:t>05.10.2011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DE6750E-1F5D-439F-ADB6-221F10AF28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http://news.1777.ru/uploads/posts/1188382054_septemb.jpg"/>
          <p:cNvPicPr>
            <a:picLocks noChangeAspect="1" noChangeArrowheads="1"/>
          </p:cNvPicPr>
          <p:nvPr/>
        </p:nvPicPr>
        <p:blipFill>
          <a:blip r:embed="rId2">
            <a:lum bright="16000" contrast="-10000"/>
          </a:blip>
          <a:srcRect/>
          <a:stretch>
            <a:fillRect/>
          </a:stretch>
        </p:blipFill>
        <p:spPr bwMode="auto">
          <a:xfrm>
            <a:off x="428596" y="375622"/>
            <a:ext cx="8286808" cy="609306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«БУДЬ ГОТОВ!»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215082"/>
            <a:ext cx="6400800" cy="4286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Психологическая служба ГОУ СОШ № 1376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gazeta.a42.ru/images/lenta/8305.jpg"/>
          <p:cNvPicPr>
            <a:picLocks noChangeAspect="1" noChangeArrowheads="1"/>
          </p:cNvPicPr>
          <p:nvPr/>
        </p:nvPicPr>
        <p:blipFill>
          <a:blip r:embed="rId2">
            <a:lum bright="58000" contrast="-26000"/>
          </a:blip>
          <a:srcRect/>
          <a:stretch>
            <a:fillRect/>
          </a:stretch>
        </p:blipFill>
        <p:spPr bwMode="auto">
          <a:xfrm>
            <a:off x="500034" y="428604"/>
            <a:ext cx="8258271" cy="55055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Готовность к школе: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54172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Психологическая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Интеллектуальная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Физическая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Социальная адаптация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amilyfoto.su/images/school-photos.jpg"/>
          <p:cNvPicPr>
            <a:picLocks noChangeAspect="1" noChangeArrowheads="1"/>
          </p:cNvPicPr>
          <p:nvPr/>
        </p:nvPicPr>
        <p:blipFill>
          <a:blip r:embed="rId2">
            <a:lum bright="22000" contrast="-38000"/>
          </a:blip>
          <a:srcRect/>
          <a:stretch>
            <a:fillRect/>
          </a:stretch>
        </p:blipFill>
        <p:spPr bwMode="auto">
          <a:xfrm>
            <a:off x="3357554" y="411595"/>
            <a:ext cx="5200657" cy="566057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Интеллектуальная готовность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Запас знаний для ребёнка 7 лет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Развитые общие способности: внимание, память, мышление, воображение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Грамотная речь, умение рассказывать, объяснять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deti-66.ru/assets/images/forteachers/School/Adapt_Ladushki.info.jpg"/>
          <p:cNvPicPr>
            <a:picLocks noChangeAspect="1" noChangeArrowheads="1"/>
          </p:cNvPicPr>
          <p:nvPr/>
        </p:nvPicPr>
        <p:blipFill>
          <a:blip r:embed="rId2">
            <a:lum bright="26000" contrast="-14000"/>
          </a:blip>
          <a:srcRect/>
          <a:stretch>
            <a:fillRect/>
          </a:stretch>
        </p:blipFill>
        <p:spPr bwMode="auto">
          <a:xfrm>
            <a:off x="1643042" y="335013"/>
            <a:ext cx="5643602" cy="574049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Физическая готовность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Группа здоровья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Выносливость, закалка 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Уметь сидеть </a:t>
            </a:r>
            <a:r>
              <a:rPr lang="ru-RU" smtClean="0">
                <a:solidFill>
                  <a:schemeClr val="accent1">
                    <a:lumMod val="50000"/>
                  </a:schemeClr>
                </a:solidFill>
              </a:rPr>
              <a:t>на месте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35-40 минут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forpost.tv/img/lenta/4122_1283335512.jpg"/>
          <p:cNvPicPr>
            <a:picLocks noChangeAspect="1" noChangeArrowheads="1"/>
          </p:cNvPicPr>
          <p:nvPr/>
        </p:nvPicPr>
        <p:blipFill>
          <a:blip r:embed="rId2">
            <a:lum bright="32000" contrast="12000"/>
          </a:blip>
          <a:srcRect/>
          <a:stretch>
            <a:fillRect/>
          </a:stretch>
        </p:blipFill>
        <p:spPr bwMode="auto">
          <a:xfrm>
            <a:off x="386574" y="428603"/>
            <a:ext cx="8370854" cy="592935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Психологическая готовность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Желание идти в школу</a:t>
            </a:r>
          </a:p>
          <a:p>
            <a:r>
              <a:rPr lang="ru-RU" dirty="0" smtClean="0"/>
              <a:t>Устойчивая нервная система, психическая стабильность</a:t>
            </a:r>
          </a:p>
          <a:p>
            <a:r>
              <a:rPr lang="ru-RU" dirty="0" smtClean="0"/>
              <a:t>Умение слушать и слышать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g-2007-03.photosight.ru/29/2004383.jpg"/>
          <p:cNvPicPr>
            <a:picLocks noChangeAspect="1" noChangeArrowheads="1"/>
          </p:cNvPicPr>
          <p:nvPr/>
        </p:nvPicPr>
        <p:blipFill>
          <a:blip r:embed="rId2">
            <a:lum bright="37000" contrast="17000"/>
          </a:blip>
          <a:srcRect/>
          <a:stretch>
            <a:fillRect/>
          </a:stretch>
        </p:blipFill>
        <p:spPr bwMode="auto">
          <a:xfrm>
            <a:off x="357158" y="428604"/>
            <a:ext cx="8358245" cy="58579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Социальная адаптация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Умение  подчинить  свою «ХОЧУ»  - «НАДО»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Управлять своим поведением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Уметь общаться со сверстниками, взрослыми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bestkids.ru/info/wp-content/uploads/2009/08/1september-1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2000" contrast="-19000"/>
          </a:blip>
          <a:srcRect/>
          <a:stretch>
            <a:fillRect/>
          </a:stretch>
        </p:blipFill>
        <p:spPr bwMode="auto">
          <a:xfrm>
            <a:off x="1857356" y="357166"/>
            <a:ext cx="4857784" cy="600079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84</TotalTime>
  <Words>99</Words>
  <Application>Microsoft Office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«БУДЬ ГОТОВ!»</vt:lpstr>
      <vt:lpstr>Готовность к школе:</vt:lpstr>
      <vt:lpstr>Интеллектуальная готовность </vt:lpstr>
      <vt:lpstr>Физическая готовность</vt:lpstr>
      <vt:lpstr>Психологическая готовность  </vt:lpstr>
      <vt:lpstr>Социальная адаптация</vt:lpstr>
      <vt:lpstr>Спасибо за внимание!</vt:lpstr>
    </vt:vector>
  </TitlesOfParts>
  <Company>sch1376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«Я готов к школе»</dc:title>
  <dc:creator>kab</dc:creator>
  <cp:lastModifiedBy>kab</cp:lastModifiedBy>
  <cp:revision>13</cp:revision>
  <dcterms:created xsi:type="dcterms:W3CDTF">2011-02-28T11:36:50Z</dcterms:created>
  <dcterms:modified xsi:type="dcterms:W3CDTF">2011-10-05T05:41:59Z</dcterms:modified>
</cp:coreProperties>
</file>