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89" r:id="rId4"/>
    <p:sldId id="292" r:id="rId5"/>
    <p:sldId id="291" r:id="rId6"/>
    <p:sldId id="290" r:id="rId7"/>
    <p:sldId id="293" r:id="rId8"/>
    <p:sldId id="294" r:id="rId9"/>
    <p:sldId id="295" r:id="rId10"/>
    <p:sldId id="278" r:id="rId11"/>
    <p:sldId id="279" r:id="rId12"/>
    <p:sldId id="30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FF99FF"/>
    <a:srgbClr val="0000FF"/>
    <a:srgbClr val="FBD5FF"/>
    <a:srgbClr val="24E82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0" autoAdjust="0"/>
  </p:normalViewPr>
  <p:slideViewPr>
    <p:cSldViewPr>
      <p:cViewPr>
        <p:scale>
          <a:sx n="50" d="100"/>
          <a:sy n="50" d="100"/>
        </p:scale>
        <p:origin x="-1722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://img.labirint.ru/images/comments_pic/0845/01labkedo1225822475.jpg" TargetMode="Externa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0000FF">
                      <a:alpha val="80000"/>
                    </a:srgbClr>
                  </a:outerShdw>
                </a:effectLst>
                <a:latin typeface="Comic Sans MS" pitchFamily="66" charset="0"/>
              </a:rPr>
              <a:t>Классные сценки</a:t>
            </a:r>
            <a:endParaRPr lang="ru-RU" sz="3600" b="1" kern="10" spc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3882" dir="2700000" algn="ctr" rotWithShape="0">
                  <a:srgbClr val="0000FF">
                    <a:alpha val="8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C:\Users\Анюта\Desktop\Картинки школа\колокольчики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85728"/>
            <a:ext cx="2128827" cy="2375260"/>
          </a:xfrm>
          <a:prstGeom prst="rect">
            <a:avLst/>
          </a:prstGeom>
          <a:noFill/>
        </p:spPr>
      </p:pic>
      <p:pic>
        <p:nvPicPr>
          <p:cNvPr id="4" name="Picture 11" descr="dog4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5000636"/>
            <a:ext cx="297180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428596" y="0"/>
            <a:ext cx="8143932" cy="100010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403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Клятва пятиклассника: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2" name="Picture 6" descr="C:\Users\Анюта\Desktop\Школьные\23 фквраля\IMG_37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92012" y="10072734"/>
            <a:ext cx="5261556" cy="39464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1000108"/>
            <a:ext cx="8286808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Вступая в ряды  учеников средней школы, перед лицом родителей – мучеников, перед лицом учителей- тружеников торжественно клянусь :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У доски стоять, как лучший вратарь, не пропускать мимо ушей ни одного вопроса, даже самого трудного и каверзного;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Не  доводить учителей до температуры кипения -100  С;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Быть быстрым и стремительным, но не превышать скорость 60 км/ч при передвижении по школьным коридорам;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Вытягивать их учителей не жилы, выжимать не пот, а прочные и точные знания и навыки;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Плавать только нам «хорошо» и «отлично» в море знаний </a:t>
            </a:r>
          </a:p>
          <a:p>
            <a:pPr>
              <a:buFont typeface="Wingdings" pitchFamily="2" charset="2"/>
              <a:buChar char="§"/>
            </a:pPr>
            <a:endParaRPr lang="ru-RU" sz="2800" i="1" dirty="0">
              <a:solidFill>
                <a:srgbClr val="00B0F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786742" cy="264320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Ура, мы пятиклассники!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143240" y="2643182"/>
            <a:ext cx="5715040" cy="3429024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  <a:scene3d>
              <a:camera prst="legacyPerspectiveBottom"/>
              <a:lightRig rig="legacyHarsh3" dir="l"/>
            </a:scene3d>
            <a:sp3d extrusionH="887400" prstMaterial="legacyMatte">
              <a:extrusionClr>
                <a:srgbClr val="007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Здравствуй ,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 5 класс!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B0F0"/>
                  </a:gs>
                  <a:gs pos="100000">
                    <a:srgbClr val="00FF00"/>
                  </a:gs>
                </a:gsLst>
                <a:path path="rect">
                  <a:fillToRect r="100000" b="100000"/>
                </a:path>
              </a:gradFill>
              <a:effectLst/>
              <a:latin typeface="Impact"/>
            </a:endParaRPr>
          </a:p>
        </p:txBody>
      </p:sp>
      <p:pic>
        <p:nvPicPr>
          <p:cNvPr id="1026" name="Picture 2" descr="C:\Users\Анюта\Desktop\колокольчики\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4686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Я\Рабочий стол\картинки к презентациям\школа\df7901109d4c0a0cf12533b351a32b7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81708">
            <a:off x="6769343" y="381012"/>
            <a:ext cx="2012996" cy="1954928"/>
          </a:xfrm>
          <a:prstGeom prst="rect">
            <a:avLst/>
          </a:prstGeom>
          <a:noFill/>
        </p:spPr>
      </p:pic>
      <p:pic>
        <p:nvPicPr>
          <p:cNvPr id="9" name="Picture 15" descr="63e88de767d6637a447f6d35f1be6d75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5286388"/>
            <a:ext cx="1143000" cy="1143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5984" y="857232"/>
            <a:ext cx="4330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Интернет-ресурсы: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720840"/>
            <a:ext cx="6286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C000"/>
                </a:solidFill>
              </a:rPr>
              <a:t>http://www.newhouse.ru/images/sent1/sent1.jpg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C000"/>
                </a:solidFill>
              </a:rPr>
              <a:t>http://imc-asb.ucoz.ru/images/bells.gif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C000"/>
                </a:solidFill>
              </a:rPr>
              <a:t>http://bestgif.narod.ru/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C000"/>
                </a:solidFill>
              </a:rPr>
              <a:t>http://www.slovobook.ru/newversion/books/63033.jpg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C000"/>
                </a:solidFill>
              </a:rPr>
              <a:t>http://s44.radikal.ru/i106/0901/58/7864735080e6t.jpg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C000"/>
                </a:solidFill>
              </a:rPr>
              <a:t>http://www.moy-teatr.ru/upload_img/ev_photo_1507.jpg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C000"/>
                </a:solidFill>
              </a:rPr>
              <a:t>http://www.perm.aif.ru/application/public/dontknow/670/cda1e1de01535e3ae3f95a184da43d07_big.jpg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C000"/>
                </a:solidFill>
              </a:rPr>
              <a:t>http://www.freeshared.ru/graphics/phptpshop/page/83/</a:t>
            </a:r>
            <a:endParaRPr lang="ru-RU" sz="2000" b="1" i="1" dirty="0">
              <a:solidFill>
                <a:srgbClr val="FFC000"/>
              </a:solidFill>
              <a:hlinkClick r:id="rId5"/>
            </a:endParaRPr>
          </a:p>
        </p:txBody>
      </p:sp>
      <p:pic>
        <p:nvPicPr>
          <p:cNvPr id="12" name="Picture 12" descr="Clipart-Cartoon-Design-0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85" r="12524" b="5667"/>
          <a:stretch>
            <a:fillRect/>
          </a:stretch>
        </p:blipFill>
        <p:spPr bwMode="auto">
          <a:xfrm>
            <a:off x="6929454" y="4214818"/>
            <a:ext cx="1982785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наго"/>
          <p:cNvPicPr>
            <a:picLocks noChangeAspect="1" noChangeArrowheads="1"/>
          </p:cNvPicPr>
          <p:nvPr/>
        </p:nvPicPr>
        <p:blipFill>
          <a:blip r:embed="rId2" cstate="email"/>
          <a:srcRect l="-2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571472" y="2000240"/>
            <a:ext cx="8215370" cy="17907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Музыкальная пауза: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642910" y="3429000"/>
            <a:ext cx="8215370" cy="17907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«Школьные частушки»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14" descr="http://luzan.ucoz.ru/animes/notki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-214346" y="214290"/>
            <a:ext cx="9358346" cy="500066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Один день из</a:t>
            </a:r>
          </a:p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школьной жизни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10242" name="Picture 2" descr="http://luzan.ucoz.ru/animazii/knigi-1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4143380"/>
            <a:ext cx="2857520" cy="2714620"/>
          </a:xfrm>
          <a:prstGeom prst="rect">
            <a:avLst/>
          </a:prstGeom>
          <a:noFill/>
        </p:spPr>
      </p:pic>
      <p:pic>
        <p:nvPicPr>
          <p:cNvPr id="6" name="Picture 2" descr="C:\Documents and Settings\Я\Рабочий стол\картинки к презентациям\школа\df7901109d4c0a0cf12533b351a32b7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63547">
            <a:off x="6033481" y="4065643"/>
            <a:ext cx="2012996" cy="19549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-214346" y="214290"/>
            <a:ext cx="9358346" cy="500066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Литературное</a:t>
            </a:r>
          </a:p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Чтение. 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9" name="Picture 39" descr="abut">
            <a:hlinkClick r:id="" action="ppaction://noaction">
              <a:snd r:embed="rId3" name="c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2643182"/>
            <a:ext cx="1627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mbut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86644" y="1928802"/>
            <a:ext cx="1214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0" descr="bbut">
            <a:hlinkClick r:id="" action="ppaction://noaction">
              <a:snd r:embed="rId6" name="b.wav"/>
            </a:hlinkClick>
          </p:cNvPr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768" y="4500570"/>
            <a:ext cx="14938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ИРИНА\Рабочий стол\БУКВЫ\Все букофки\Буквы с цветами\o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5286388"/>
            <a:ext cx="1214446" cy="1143008"/>
          </a:xfrm>
          <a:prstGeom prst="rect">
            <a:avLst/>
          </a:prstGeom>
          <a:noFill/>
        </p:spPr>
      </p:pic>
      <p:pic>
        <p:nvPicPr>
          <p:cNvPr id="13" name="Picture 4" descr="C:\Program Files\Microsoft Office\Media\CntCD1\ClipArt2\j0232149.wm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28992" y="4357694"/>
            <a:ext cx="19288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0" y="214290"/>
            <a:ext cx="9144000" cy="500066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Окружающий </a:t>
            </a:r>
          </a:p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Мир.</a:t>
            </a:r>
          </a:p>
        </p:txBody>
      </p:sp>
      <p:pic>
        <p:nvPicPr>
          <p:cNvPr id="5" name="Picture 12" descr="FOX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143500"/>
            <a:ext cx="6769100" cy="1714500"/>
          </a:xfrm>
          <a:prstGeom prst="rect">
            <a:avLst/>
          </a:prstGeom>
          <a:noFill/>
        </p:spPr>
      </p:pic>
      <p:pic>
        <p:nvPicPr>
          <p:cNvPr id="9" name="Picture 6" descr="udo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6058"/>
            <a:ext cx="1909763" cy="2160587"/>
          </a:xfrm>
          <a:prstGeom prst="rect">
            <a:avLst/>
          </a:prstGeom>
          <a:noFill/>
        </p:spPr>
      </p:pic>
      <p:pic>
        <p:nvPicPr>
          <p:cNvPr id="10" name="Picture 8" descr="4cbb49e8a0d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3714752"/>
            <a:ext cx="1681162" cy="2133600"/>
          </a:xfrm>
          <a:prstGeom prst="rect">
            <a:avLst/>
          </a:prstGeom>
          <a:noFill/>
        </p:spPr>
      </p:pic>
      <p:pic>
        <p:nvPicPr>
          <p:cNvPr id="8194" name="Picture 2" descr="http://luzan.ucoz.ru/animes/babochki-98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43306" y="3714752"/>
            <a:ext cx="1905000" cy="1857376"/>
          </a:xfrm>
          <a:prstGeom prst="rect">
            <a:avLst/>
          </a:prstGeom>
          <a:noFill/>
        </p:spPr>
      </p:pic>
      <p:pic>
        <p:nvPicPr>
          <p:cNvPr id="8196" name="Picture 4" descr="http://luzan.ucoz.ru/animes/oduwanhik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20000" y="5333999"/>
            <a:ext cx="1524000" cy="1524001"/>
          </a:xfrm>
          <a:prstGeom prst="rect">
            <a:avLst/>
          </a:prstGeom>
          <a:noFill/>
        </p:spPr>
      </p:pic>
      <p:pic>
        <p:nvPicPr>
          <p:cNvPr id="8198" name="Picture 6" descr="http://luzan.ucoz.ru/animes/kolokolhiki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929586" y="3500438"/>
            <a:ext cx="942975" cy="11906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929718" cy="500066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Перемена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5" name="Picture 2" descr="C:\Documents and Settings\Я\Рабочий стол\картинки к презентациям\школа\df7901109d4c0a0cf12533b351a32b7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895535">
            <a:off x="3304705" y="3911693"/>
            <a:ext cx="2012996" cy="1954928"/>
          </a:xfrm>
          <a:prstGeom prst="rect">
            <a:avLst/>
          </a:prstGeom>
          <a:noFill/>
        </p:spPr>
      </p:pic>
      <p:pic>
        <p:nvPicPr>
          <p:cNvPr id="7" name="Picture 21" descr="c%20(104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786578" y="4500570"/>
            <a:ext cx="1857356" cy="185738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357158" y="0"/>
            <a:ext cx="8572560" cy="471488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Математика</a:t>
            </a:r>
          </a:p>
        </p:txBody>
      </p:sp>
      <p:pic>
        <p:nvPicPr>
          <p:cNvPr id="5" name="Picture 5" descr="GEOMETR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317565">
            <a:off x="5135836" y="1699660"/>
            <a:ext cx="2014537" cy="5905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934670"/>
            <a:ext cx="24096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 = a </a:t>
            </a:r>
            <a:r>
              <a:rPr lang="ru-RU" sz="5400" b="1" baseline="30000" dirty="0" err="1" smtClean="0">
                <a:solidFill>
                  <a:srgbClr val="FF0000"/>
                </a:solidFill>
              </a:rPr>
              <a:t>х</a:t>
            </a:r>
            <a:r>
              <a:rPr lang="en-US" sz="5400" b="1" dirty="0" smtClean="0">
                <a:solidFill>
                  <a:srgbClr val="FF0000"/>
                </a:solidFill>
              </a:rPr>
              <a:t> b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5715016"/>
            <a:ext cx="3207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 = (a + b) </a:t>
            </a:r>
            <a:r>
              <a:rPr lang="ru-RU" sz="4400" b="1" baseline="30000" dirty="0" err="1" smtClean="0">
                <a:solidFill>
                  <a:srgbClr val="FF0000"/>
                </a:solidFill>
              </a:rPr>
              <a:t>х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luzan.ucoz.ru/animes/uchenica_na_uroke_matematiki.jpg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4786322"/>
            <a:ext cx="2714612" cy="2071678"/>
          </a:xfrm>
          <a:prstGeom prst="rect">
            <a:avLst/>
          </a:prstGeom>
          <a:noFill/>
        </p:spPr>
      </p:pic>
      <p:pic>
        <p:nvPicPr>
          <p:cNvPr id="1030" name="Picture 6" descr="http://luzan.ucoz.ru/animazii/detia-745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3108" y="3857628"/>
            <a:ext cx="2643206" cy="1666880"/>
          </a:xfrm>
          <a:prstGeom prst="rect">
            <a:avLst/>
          </a:prstGeom>
          <a:noFill/>
        </p:spPr>
      </p:pic>
      <p:pic>
        <p:nvPicPr>
          <p:cNvPr id="1032" name="Picture 8" descr="http://luzan.ucoz.ru/animes/geometrija.jpg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4500570"/>
            <a:ext cx="1928826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929718" cy="500066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Перемена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5" name="Picture 2" descr="C:\Documents and Settings\Я\Рабочий стол\картинки к презентациям\школа\df7901109d4c0a0cf12533b351a32b7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914258">
            <a:off x="4039789" y="3567847"/>
            <a:ext cx="2012996" cy="1954928"/>
          </a:xfrm>
          <a:prstGeom prst="rect">
            <a:avLst/>
          </a:prstGeom>
          <a:noFill/>
        </p:spPr>
      </p:pic>
      <p:pic>
        <p:nvPicPr>
          <p:cNvPr id="6" name="Picture 21" descr="c%20(104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643702" y="4500570"/>
            <a:ext cx="2071670" cy="188118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572560" cy="500066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Русский  язык.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715016"/>
            <a:ext cx="58659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err="1" smtClean="0">
                <a:solidFill>
                  <a:srgbClr val="CC00CC"/>
                </a:solidFill>
                <a:latin typeface="Gill Sans MT" pitchFamily="34" charset="0"/>
              </a:rPr>
              <a:t>Жи-ши</a:t>
            </a:r>
            <a:r>
              <a:rPr lang="ru-RU" sz="4400" i="1" dirty="0" smtClean="0">
                <a:solidFill>
                  <a:srgbClr val="CC00CC"/>
                </a:solidFill>
                <a:latin typeface="Gill Sans MT" pitchFamily="34" charset="0"/>
              </a:rPr>
              <a:t>, </a:t>
            </a:r>
            <a:r>
              <a:rPr lang="ru-RU" sz="4400" i="1" dirty="0" err="1" smtClean="0">
                <a:solidFill>
                  <a:srgbClr val="CC00CC"/>
                </a:solidFill>
                <a:latin typeface="Gill Sans MT" pitchFamily="34" charset="0"/>
              </a:rPr>
              <a:t>ча-ща</a:t>
            </a:r>
            <a:r>
              <a:rPr lang="ru-RU" sz="4400" i="1" dirty="0" smtClean="0">
                <a:solidFill>
                  <a:srgbClr val="CC00CC"/>
                </a:solidFill>
                <a:latin typeface="Gill Sans MT" pitchFamily="34" charset="0"/>
              </a:rPr>
              <a:t>, </a:t>
            </a:r>
            <a:r>
              <a:rPr lang="ru-RU" sz="4400" i="1" dirty="0" err="1" smtClean="0">
                <a:solidFill>
                  <a:srgbClr val="CC00CC"/>
                </a:solidFill>
                <a:latin typeface="Gill Sans MT" pitchFamily="34" charset="0"/>
              </a:rPr>
              <a:t>чу-щу</a:t>
            </a:r>
            <a:r>
              <a:rPr lang="ru-RU" sz="4400" i="1" dirty="0" smtClean="0">
                <a:solidFill>
                  <a:srgbClr val="CC00CC"/>
                </a:solidFill>
                <a:latin typeface="Gill Sans MT" pitchFamily="34" charset="0"/>
              </a:rPr>
              <a:t>.</a:t>
            </a:r>
            <a:endParaRPr lang="ru-RU" sz="4400" i="1" dirty="0">
              <a:solidFill>
                <a:srgbClr val="CC00CC"/>
              </a:solidFill>
              <a:latin typeface="Gill Sans M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000372"/>
            <a:ext cx="2095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990099"/>
                </a:solidFill>
                <a:latin typeface="Comic Sans MS" pitchFamily="66" charset="0"/>
              </a:rPr>
              <a:t>Какой?</a:t>
            </a:r>
            <a:endParaRPr lang="ru-RU" sz="4400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5786454"/>
            <a:ext cx="1426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66FFFF"/>
                </a:solidFill>
                <a:latin typeface="Comic Sans MS" pitchFamily="66" charset="0"/>
              </a:rPr>
              <a:t>Что?</a:t>
            </a:r>
            <a:endParaRPr lang="ru-RU" sz="4400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0504" y="4143380"/>
            <a:ext cx="3403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Что делаю?</a:t>
            </a:r>
            <a:endParaRPr lang="ru-RU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5072074"/>
            <a:ext cx="2933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ПАДЕЖИ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500570"/>
            <a:ext cx="53687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/>
              </a:rPr>
              <a:t>Минутка чистописания</a:t>
            </a: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202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Admin</cp:lastModifiedBy>
  <cp:revision>97</cp:revision>
  <dcterms:modified xsi:type="dcterms:W3CDTF">2012-11-18T17:19:05Z</dcterms:modified>
</cp:coreProperties>
</file>