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2" r:id="rId3"/>
    <p:sldId id="26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99FF"/>
    <a:srgbClr val="0000FF"/>
    <a:srgbClr val="FBD5FF"/>
    <a:srgbClr val="24E82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0" autoAdjust="0"/>
  </p:normalViewPr>
  <p:slideViewPr>
    <p:cSldViewPr>
      <p:cViewPr>
        <p:scale>
          <a:sx n="50" d="100"/>
          <a:sy n="50" d="100"/>
        </p:scale>
        <p:origin x="-172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 r="48029" b="38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1" y="1142984"/>
            <a:ext cx="4913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Выпускной  в  начальной</a:t>
            </a:r>
          </a:p>
          <a:p>
            <a:pPr algn="ctr"/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школе</a:t>
            </a:r>
            <a:endParaRPr lang="ru-RU" sz="32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57174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Презентацию подготовила </a:t>
            </a:r>
            <a:endParaRPr lang="en-US" sz="24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Копылова Елена Алексеевна,</a:t>
            </a:r>
            <a:endParaRPr lang="en-US" sz="24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учитель начальных классов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МБОУСОШ №10</a:t>
            </a:r>
            <a:endParaRPr lang="en-US" sz="24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станицы Новопокровской Краснодарского края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наго"/>
          <p:cNvPicPr>
            <a:picLocks noChangeAspect="1" noChangeArrowheads="1"/>
          </p:cNvPicPr>
          <p:nvPr/>
        </p:nvPicPr>
        <p:blipFill>
          <a:blip r:embed="rId2" cstate="email"/>
          <a:srcRect l="-2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0" y="785794"/>
            <a:ext cx="8786842" cy="44291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Музыкальная пауза: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4" descr="http://luzan.ucoz.ru/animes/notki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  <p:pic>
        <p:nvPicPr>
          <p:cNvPr id="14338" name="Picture 2" descr="http://luzan.ucoz.ru/animes/noty_i_notki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0"/>
            <a:ext cx="3428992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0000FF">
                      <a:alpha val="80000"/>
                    </a:srgbClr>
                  </a:outerShdw>
                </a:effectLst>
                <a:latin typeface="Comic Sans MS" pitchFamily="66" charset="0"/>
              </a:rPr>
              <a:t> ЕРАЛАШ</a:t>
            </a:r>
            <a:endParaRPr lang="ru-RU" sz="3600" b="1" kern="10" spc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0000FF">
                    <a:alpha val="8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4" name="Picture 2" descr="http://luzan.ucoz.ru/animes/saksofon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1714512" cy="1709743"/>
          </a:xfrm>
          <a:prstGeom prst="rect">
            <a:avLst/>
          </a:prstGeom>
          <a:noFill/>
        </p:spPr>
      </p:pic>
      <p:pic>
        <p:nvPicPr>
          <p:cNvPr id="13316" name="Picture 4" descr="http://luzan.ucoz.ru/animes/mah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575" y="-685800"/>
            <a:ext cx="2381250" cy="1428750"/>
          </a:xfrm>
          <a:prstGeom prst="rect">
            <a:avLst/>
          </a:prstGeom>
          <a:noFill/>
        </p:spPr>
      </p:pic>
      <p:pic>
        <p:nvPicPr>
          <p:cNvPr id="5" name="Picture 14" descr="8m5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4286256"/>
            <a:ext cx="207167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Прощай ,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начальная школа!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40" y="2643182"/>
            <a:ext cx="5715040" cy="342902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Здравствуй 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 5 класс!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FF00"/>
                  </a:gs>
                </a:gsLst>
                <a:path path="rect">
                  <a:fillToRect r="100000" b="100000"/>
                </a:path>
              </a:gradFill>
              <a:effectLst/>
              <a:latin typeface="Impact"/>
            </a:endParaRPr>
          </a:p>
        </p:txBody>
      </p:sp>
      <p:pic>
        <p:nvPicPr>
          <p:cNvPr id="1026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286808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Студия Начального Телевидения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4906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Колесо истории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5690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Для вас, родители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4E82D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Ералаш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4561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Поздравление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902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Итоги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5044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Прогноз погоды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2778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Реклама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618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4E82D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Музыкальная пауза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435769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8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Прогноз погоды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4" name="Picture 4" descr="http://animacii.ucoz.ru/_ph/13/2/75093289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10000"/>
            <a:ext cx="2286000" cy="3048000"/>
          </a:xfrm>
          <a:prstGeom prst="rect">
            <a:avLst/>
          </a:prstGeom>
          <a:noFill/>
        </p:spPr>
      </p:pic>
      <p:pic>
        <p:nvPicPr>
          <p:cNvPr id="20486" name="Picture 6" descr="анимация зима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0" y="3929066"/>
            <a:ext cx="4286250" cy="2928934"/>
          </a:xfrm>
          <a:prstGeom prst="rect">
            <a:avLst/>
          </a:prstGeom>
          <a:noFill/>
        </p:spPr>
      </p:pic>
      <p:pic>
        <p:nvPicPr>
          <p:cNvPr id="20490" name="Picture 10" descr="http://luzan.ucoz.ru/animes/solnze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0"/>
            <a:ext cx="4000528" cy="2000240"/>
          </a:xfrm>
          <a:prstGeom prst="rect">
            <a:avLst/>
          </a:prstGeom>
          <a:noFill/>
        </p:spPr>
      </p:pic>
      <p:pic>
        <p:nvPicPr>
          <p:cNvPr id="20492" name="Picture 12" descr="http://luzan.ucoz.ru/animazii/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48525" y="0"/>
            <a:ext cx="1895475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435769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8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Время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667145">
            <a:off x="6892784" y="4484403"/>
            <a:ext cx="2214578" cy="1857388"/>
          </a:xfrm>
          <a:prstGeom prst="rect">
            <a:avLst/>
          </a:prstGeom>
          <a:noFill/>
        </p:spPr>
      </p:pic>
      <p:pic>
        <p:nvPicPr>
          <p:cNvPr id="6" name="Picture 2" descr="C:\Documents and Settings\Я\Рабочий стол\картинки к презентациям\школа\smflogo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857628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«Колесо истории»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  2001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2357454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428736"/>
            <a:ext cx="27975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785926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Анюта\Desktop\Картинки школа\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281214"/>
            <a:ext cx="3064415" cy="2576786"/>
          </a:xfrm>
          <a:prstGeom prst="rect">
            <a:avLst/>
          </a:prstGeom>
          <a:noFill/>
        </p:spPr>
      </p:pic>
      <p:pic>
        <p:nvPicPr>
          <p:cNvPr id="4102" name="Picture 6" descr="C:\Users\Анюта\Desktop\Картинки школа\картинки\смайлики\2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5143512"/>
            <a:ext cx="1571636" cy="1189953"/>
          </a:xfrm>
          <a:prstGeom prst="rect">
            <a:avLst/>
          </a:prstGeom>
          <a:noFill/>
        </p:spPr>
      </p:pic>
      <p:pic>
        <p:nvPicPr>
          <p:cNvPr id="4103" name="Picture 7" descr="C:\Users\Анюта\Desktop\Картинки школа\картинки\смайлики\27_files\349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5143512"/>
            <a:ext cx="151447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«Колесо истории»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  2007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Анюта\Desktop\Картинки школа\картинки\1 сентября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657600" cy="43053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357298"/>
            <a:ext cx="438659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286256"/>
            <a:ext cx="174213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35769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«Колесо истории»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  2007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9548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2071670" y="1428736"/>
            <a:ext cx="4857784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Здравствуй, школа!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1 сентября</a:t>
            </a:r>
          </a:p>
          <a:p>
            <a:pPr marL="742950" indent="-742950"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2007 года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27" name="i-main-pic" descr="Картинка 232 из 4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58" y="214290"/>
            <a:ext cx="164304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28662" y="214290"/>
            <a:ext cx="7286644" cy="6215106"/>
          </a:xfrm>
          <a:prstGeom prst="vertic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928926" y="285728"/>
            <a:ext cx="45577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03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Свидетельство   о  рождении</a:t>
            </a:r>
          </a:p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                класса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428860" y="1643050"/>
            <a:ext cx="464347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Родился    1 сентября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2007 года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214546" y="3000372"/>
            <a:ext cx="4767282" cy="1347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Место рождения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:   </a:t>
            </a:r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ул.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Первенцева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№1</a:t>
            </a:r>
          </a:p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ст. Новопокровская   Краснодарского края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1857356" y="4643446"/>
            <a:ext cx="5429288" cy="985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Родитель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:   МБОУ  Новопокровская СОШ№10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2" name="Picture 14" descr="blest76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5495925"/>
            <a:ext cx="3667125" cy="1362075"/>
          </a:xfrm>
          <a:prstGeom prst="rect">
            <a:avLst/>
          </a:prstGeom>
          <a:noFill/>
        </p:spPr>
      </p:pic>
      <p:pic>
        <p:nvPicPr>
          <p:cNvPr id="13" name="Picture 15" descr="dis7500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3314"/>
            <a:ext cx="1651000" cy="1981200"/>
          </a:xfrm>
          <a:prstGeom prst="rect">
            <a:avLst/>
          </a:prstGeom>
          <a:noFill/>
        </p:spPr>
      </p:pic>
      <p:pic>
        <p:nvPicPr>
          <p:cNvPr id="14" name="Picture 16" descr="dis164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43775" y="4648200"/>
            <a:ext cx="1800225" cy="1990725"/>
          </a:xfrm>
          <a:prstGeom prst="rect">
            <a:avLst/>
          </a:prstGeom>
          <a:noFill/>
        </p:spPr>
      </p:pic>
      <p:pic>
        <p:nvPicPr>
          <p:cNvPr id="15" name="Picture 12" descr="blest136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26948">
            <a:off x="121291" y="1348877"/>
            <a:ext cx="1109123" cy="1026600"/>
          </a:xfrm>
          <a:prstGeom prst="rect">
            <a:avLst/>
          </a:prstGeom>
          <a:noFill/>
        </p:spPr>
      </p:pic>
      <p:pic>
        <p:nvPicPr>
          <p:cNvPr id="16" name="Picture 10" descr="child40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1785926"/>
            <a:ext cx="1285852" cy="11789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116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Admin</cp:lastModifiedBy>
  <cp:revision>98</cp:revision>
  <dcterms:modified xsi:type="dcterms:W3CDTF">2012-11-19T11:21:25Z</dcterms:modified>
</cp:coreProperties>
</file>