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D17410-D072-4803-96D2-69F3FCC74E3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1586D2-41A7-464C-8318-60061D2FA5E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-285776"/>
            <a:ext cx="8143900" cy="62123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5400" b="1" dirty="0" err="1" smtClean="0"/>
              <a:t>Ненас_ная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прелес_ная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извес_ный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поз_ний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опас_ная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звёз_ное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свис_нул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сч_с_ливый</a:t>
            </a:r>
            <a:r>
              <a:rPr lang="ru-RU" sz="5400" b="1" dirty="0" smtClean="0"/>
              <a:t>,  </a:t>
            </a:r>
            <a:r>
              <a:rPr lang="ru-RU" sz="5400" b="1" dirty="0" err="1" smtClean="0"/>
              <a:t>влас_ный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ч_дес_но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Ненас_ная, прелес_ная, извес_ный, поз_ний, опас_ная, звёз_ное, свис_нул, сч_с_ливый,  влас_ный, ч_дес_но.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Ненас_ная, прелес_ная, извес_ный, поз_ний, опас_ная, звёз_ное, свис_нул, сч_с_ливый,  влас_ный, ч_дес_но.</dc:title>
  <dc:creator>Татьяна</dc:creator>
  <cp:lastModifiedBy>Татьяна</cp:lastModifiedBy>
  <cp:revision>1</cp:revision>
  <dcterms:created xsi:type="dcterms:W3CDTF">2013-01-22T03:53:50Z</dcterms:created>
  <dcterms:modified xsi:type="dcterms:W3CDTF">2013-01-22T03:56:26Z</dcterms:modified>
</cp:coreProperties>
</file>