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4457-4B7E-463C-8A32-38AD24124D99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062-5E8B-4CEB-9F26-0268F429F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4457-4B7E-463C-8A32-38AD24124D99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062-5E8B-4CEB-9F26-0268F429F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4457-4B7E-463C-8A32-38AD24124D99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062-5E8B-4CEB-9F26-0268F429F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4457-4B7E-463C-8A32-38AD24124D99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062-5E8B-4CEB-9F26-0268F429F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4457-4B7E-463C-8A32-38AD24124D99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062-5E8B-4CEB-9F26-0268F429F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4457-4B7E-463C-8A32-38AD24124D99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062-5E8B-4CEB-9F26-0268F429F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4457-4B7E-463C-8A32-38AD24124D99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062-5E8B-4CEB-9F26-0268F429F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4457-4B7E-463C-8A32-38AD24124D99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062-5E8B-4CEB-9F26-0268F429F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4457-4B7E-463C-8A32-38AD24124D99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062-5E8B-4CEB-9F26-0268F429F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4457-4B7E-463C-8A32-38AD24124D99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062-5E8B-4CEB-9F26-0268F429F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4457-4B7E-463C-8A32-38AD24124D99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062-5E8B-4CEB-9F26-0268F429F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54457-4B7E-463C-8A32-38AD24124D99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39062-5E8B-4CEB-9F26-0268F429F9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83582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 smtClean="0">
                <a:solidFill>
                  <a:schemeClr val="bg2">
                    <a:lumMod val="25000"/>
                  </a:schemeClr>
                </a:solidFill>
              </a:rPr>
              <a:t>Скр_пит</a:t>
            </a: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sz="4400" b="1" dirty="0" err="1" smtClean="0">
                <a:solidFill>
                  <a:schemeClr val="bg2">
                    <a:lumMod val="25000"/>
                  </a:schemeClr>
                </a:solidFill>
              </a:rPr>
              <a:t>м_ро_</a:t>
            </a: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.  </a:t>
            </a:r>
            <a:r>
              <a:rPr lang="ru-RU" sz="4400" b="1" dirty="0" err="1" smtClean="0">
                <a:solidFill>
                  <a:schemeClr val="bg2">
                    <a:lumMod val="25000"/>
                  </a:schemeClr>
                </a:solidFill>
              </a:rPr>
              <a:t>С_рдит</a:t>
            </a: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sz="4400" b="1" dirty="0" err="1" smtClean="0">
                <a:solidFill>
                  <a:schemeClr val="bg2">
                    <a:lumMod val="25000"/>
                  </a:schemeClr>
                </a:solidFill>
              </a:rPr>
              <a:t>м_ро_</a:t>
            </a: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,  </a:t>
            </a:r>
          </a:p>
          <a:p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И  </a:t>
            </a:r>
            <a:r>
              <a:rPr lang="ru-RU" sz="4400" b="1" dirty="0" err="1" smtClean="0">
                <a:solidFill>
                  <a:schemeClr val="bg2">
                    <a:lumMod val="25000"/>
                  </a:schemeClr>
                </a:solidFill>
              </a:rPr>
              <a:t>сне_</a:t>
            </a: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   сухой  и  колкий.</a:t>
            </a:r>
          </a:p>
          <a:p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И  </a:t>
            </a:r>
            <a:r>
              <a:rPr lang="ru-RU" sz="4400" b="1" dirty="0" err="1" smtClean="0">
                <a:solidFill>
                  <a:schemeClr val="bg2">
                    <a:lumMod val="25000"/>
                  </a:schemeClr>
                </a:solidFill>
              </a:rPr>
              <a:t>вя_</a:t>
            </a: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  озяб,  и  </a:t>
            </a:r>
            <a:r>
              <a:rPr lang="ru-RU" sz="4400" b="1" dirty="0" err="1" smtClean="0">
                <a:solidFill>
                  <a:schemeClr val="bg2">
                    <a:lumMod val="25000"/>
                  </a:schemeClr>
                </a:solidFill>
              </a:rPr>
              <a:t>ду_</a:t>
            </a: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ru-RU" sz="4400" b="1" dirty="0" err="1" smtClean="0">
                <a:solidFill>
                  <a:schemeClr val="bg2">
                    <a:lumMod val="25000"/>
                  </a:schemeClr>
                </a:solidFill>
              </a:rPr>
              <a:t>промёр_</a:t>
            </a: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sz="4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</cp:revision>
  <dcterms:created xsi:type="dcterms:W3CDTF">2013-01-21T03:52:39Z</dcterms:created>
  <dcterms:modified xsi:type="dcterms:W3CDTF">2013-01-21T03:52:51Z</dcterms:modified>
</cp:coreProperties>
</file>