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D3E1-7CE2-47E5-9103-4F8F66E6971F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16984-66C1-4E85-A2ED-615345430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040259-C31B-4085-A94A-A2075478D8B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697E4-BAE6-4E77-81B7-85EDEAF1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2ACC5-4C19-4F40-A473-545A930716F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79C1-7ABB-411A-8EA4-9591D9974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44;&#1054;&#1050;&#1059;&#1052;&#1045;&#1053;&#1058;&#1067;%20&#1057;%20&#1056;&#1040;&#1041;&#1054;&#1063;&#1045;&#1043;&#1054;%20&#1057;&#1058;&#1054;&#1051;&#1040;\&#1052;&#1072;&#1084;&#1091;&#1083;&#1103;\&#1052;&#1086;&#1080;%20&#1087;&#1088;&#1086;&#1077;&#1082;&#1090;&#1099;%20&#1080;%20&#1080;&#1089;&#1089;&#1083;&#1077;&#1076;&#1086;&#1074;&#1072;&#1090;&#1077;&#1083;&#1100;&#1089;&#1082;&#1072;&#1103;%20&#1088;&#1072;&#1073;&#1086;&#1090;&#1072;\&#1087;&#1088;&#1086;&#1077;&#1082;&#1090;%20&#1050;&#1072;&#1096;&#1072;%20-%20&#1084;&#1072;&#1090;&#1091;&#1096;&#1082;&#1072;%20&#1085;&#1072;&#1096;&#1072;\V-gostyah-u-skazki-Skazka-nachinaetsya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44;&#1054;&#1050;&#1059;&#1052;&#1045;&#1053;&#1058;&#1067;%20&#1057;%20&#1056;&#1040;&#1041;&#1054;&#1063;&#1045;&#1043;&#1054;%20&#1057;&#1058;&#1054;&#1051;&#1040;\&#1052;&#1072;&#1084;&#1091;&#1083;&#1103;\&#1052;&#1086;&#1080;%20&#1087;&#1088;&#1086;&#1077;&#1082;&#1090;&#1099;%20&#1080;%20&#1080;&#1089;&#1089;&#1083;&#1077;&#1076;&#1086;&#1074;&#1072;&#1090;&#1077;&#1083;&#1100;&#1089;&#1082;&#1072;&#1103;%20&#1088;&#1072;&#1073;&#1086;&#1090;&#1072;\&#1087;&#1088;&#1086;&#1077;&#1082;&#1090;%20&#1050;&#1072;&#1096;&#1072;%20-%20&#1084;&#1072;&#1090;&#1091;&#1096;&#1082;&#1072;%20&#1085;&#1072;&#1096;&#1072;\V-gostyah-u-skazki-Skazka-nachinaetsya(muzofon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16013" y="1125538"/>
            <a:ext cx="6911975" cy="46069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Picture 8" descr="MC900414894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150" y="2349500"/>
            <a:ext cx="5543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187450" y="1125538"/>
            <a:ext cx="6769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Каша – матушка наша!</a:t>
            </a:r>
          </a:p>
        </p:txBody>
      </p:sp>
      <p:pic>
        <p:nvPicPr>
          <p:cNvPr id="7" name="V-gostyah-u-skazki-Skazka-nachinaets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025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 cstate="screen"/>
          <a:srcRect t="12614" r="-854" b="118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Цель проекта: Рассказать детям о каше как о традиционном русском блюде, его пользе для здоровья.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4306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Рассказать детям откуда каша на стол пришла, откуда берётся крупа;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Объяснить, что из разных круп варятся разные каши;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</a:t>
            </a:r>
            <a:r>
              <a:rPr lang="ru-RU" sz="2400" b="1" dirty="0" smtClean="0">
                <a:solidFill>
                  <a:srgbClr val="0070C0"/>
                </a:solidFill>
              </a:rPr>
              <a:t> различные виды каш и их значение для здоровья человека;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Научить в игровой форме варить кашу;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Воспитывать уважение к людям, к труду людей, которые выращивают злаковые культуры;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Воспитывать бережное отношение к своему здоровью.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 noChangeArrowheads="1"/>
          </p:cNvPicPr>
          <p:nvPr/>
        </p:nvPicPr>
        <p:blipFill>
          <a:blip r:embed="rId3" cstate="screen"/>
          <a:srcRect t="12614" r="-854" b="118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Будет сказка наша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 вкусной и полезной каше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Праматерью</a:t>
            </a:r>
            <a:r>
              <a:rPr lang="ru-RU" dirty="0" smtClean="0">
                <a:solidFill>
                  <a:srgbClr val="0070C0"/>
                </a:solidFill>
              </a:rPr>
              <a:t> хлеба величают кашу в народе. Каша являлась одним из основных блюд как бедных , так и богатых людей.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Отсюда и пословица </a:t>
            </a:r>
            <a:r>
              <a:rPr lang="ru-RU" dirty="0" smtClean="0">
                <a:solidFill>
                  <a:srgbClr val="FF0000"/>
                </a:solidFill>
              </a:rPr>
              <a:t>«Каша- мать наша»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Само слово каша означает кушанье, приготовленное из растёртого зерна.</a:t>
            </a:r>
          </a:p>
        </p:txBody>
      </p:sp>
      <p:pic>
        <p:nvPicPr>
          <p:cNvPr id="5" name="V-gostyah-u-skazki-Skazka-nachinaets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8850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screen"/>
          <a:srcRect t="12109" r="-838" b="11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76250"/>
            <a:ext cx="40322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995738" y="836613"/>
            <a:ext cx="48609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Балда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говорит: "Буду служить тебе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славно, 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Усердно и очень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исправно, 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год за три щелка 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тебе по лбу, 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же мне давай </a:t>
            </a:r>
          </a:p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вареную </a:t>
            </a: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полбу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Виды каш: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 rot="19783996">
            <a:off x="1430338" y="1751013"/>
            <a:ext cx="2098675" cy="6762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Манная</a:t>
            </a:r>
            <a:endParaRPr lang="ru-RU" sz="28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</a:p>
        </p:txBody>
      </p:sp>
      <p:pic>
        <p:nvPicPr>
          <p:cNvPr id="7173" name="Picture 5" descr="MC90042345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492500" y="1341438"/>
            <a:ext cx="2087563" cy="2979737"/>
          </a:xfrm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 rot="-1129229">
            <a:off x="2268538" y="4724400"/>
            <a:ext cx="25193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/>
              <a:t>Пшённая</a:t>
            </a:r>
          </a:p>
          <a:p>
            <a:pPr>
              <a:buFont typeface="Wingdings" pitchFamily="2" charset="2"/>
              <a:buNone/>
            </a:pPr>
            <a:r>
              <a:rPr lang="ru-RU"/>
              <a:t>    </a:t>
            </a:r>
          </a:p>
        </p:txBody>
      </p:sp>
      <p:sp>
        <p:nvSpPr>
          <p:cNvPr id="7175" name="TextBox 5"/>
          <p:cNvSpPr txBox="1">
            <a:spLocks noChangeArrowheads="1"/>
          </p:cNvSpPr>
          <p:nvPr/>
        </p:nvSpPr>
        <p:spPr bwMode="auto">
          <a:xfrm>
            <a:off x="1835150" y="5013325"/>
            <a:ext cx="237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/>
              <a:t>    </a:t>
            </a: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 rot="20392426">
            <a:off x="5292725" y="4365625"/>
            <a:ext cx="2641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Кукурузная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177" name="TextBox 7"/>
          <p:cNvSpPr txBox="1">
            <a:spLocks noChangeArrowheads="1"/>
          </p:cNvSpPr>
          <p:nvPr/>
        </p:nvSpPr>
        <p:spPr bwMode="auto">
          <a:xfrm>
            <a:off x="684213" y="5157788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/>
              <a:t>    </a:t>
            </a:r>
          </a:p>
        </p:txBody>
      </p:sp>
      <p:sp>
        <p:nvSpPr>
          <p:cNvPr id="7178" name="TextBox 8"/>
          <p:cNvSpPr txBox="1">
            <a:spLocks noChangeArrowheads="1"/>
          </p:cNvSpPr>
          <p:nvPr/>
        </p:nvSpPr>
        <p:spPr bwMode="auto">
          <a:xfrm rot="-815295">
            <a:off x="1262063" y="3863975"/>
            <a:ext cx="1968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Ячневая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    </a:t>
            </a:r>
          </a:p>
        </p:txBody>
      </p:sp>
      <p:sp>
        <p:nvSpPr>
          <p:cNvPr id="7179" name="TextBox 9"/>
          <p:cNvSpPr txBox="1">
            <a:spLocks noChangeArrowheads="1"/>
          </p:cNvSpPr>
          <p:nvPr/>
        </p:nvSpPr>
        <p:spPr bwMode="auto">
          <a:xfrm rot="1101995">
            <a:off x="5776913" y="1220788"/>
            <a:ext cx="2160587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Овсяная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/>
              <a:t>  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476375" y="5516563"/>
            <a:ext cx="23764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Полбяная</a:t>
            </a:r>
          </a:p>
        </p:txBody>
      </p:sp>
      <p:sp>
        <p:nvSpPr>
          <p:cNvPr id="7181" name="TextBox 12"/>
          <p:cNvSpPr txBox="1">
            <a:spLocks noChangeArrowheads="1"/>
          </p:cNvSpPr>
          <p:nvPr/>
        </p:nvSpPr>
        <p:spPr bwMode="auto">
          <a:xfrm rot="1175161">
            <a:off x="5867400" y="2133600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Пшённая</a:t>
            </a:r>
          </a:p>
        </p:txBody>
      </p:sp>
      <p:sp>
        <p:nvSpPr>
          <p:cNvPr id="14" name="TextBox 13"/>
          <p:cNvSpPr txBox="1"/>
          <p:nvPr/>
        </p:nvSpPr>
        <p:spPr>
          <a:xfrm rot="20082309">
            <a:off x="1084263" y="941388"/>
            <a:ext cx="29892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сельдяная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825" y="5300663"/>
            <a:ext cx="31670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сёмужья</a:t>
            </a:r>
          </a:p>
        </p:txBody>
      </p:sp>
      <p:sp>
        <p:nvSpPr>
          <p:cNvPr id="16" name="TextBox 15"/>
          <p:cNvSpPr txBox="1"/>
          <p:nvPr/>
        </p:nvSpPr>
        <p:spPr>
          <a:xfrm rot="20347992">
            <a:off x="323850" y="2924175"/>
            <a:ext cx="25923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осетровая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913" y="4797425"/>
            <a:ext cx="28082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лососевая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468313" y="333375"/>
            <a:ext cx="835183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У русских князей существовал обычай –в знак примирения с врагом варить кашу. Без «мирной каши» каши мирный договор считался недействительным. С тех пор про несговорчивых людей говорят: </a:t>
            </a:r>
            <a:r>
              <a:rPr lang="ru-RU" sz="4400">
                <a:solidFill>
                  <a:srgbClr val="FF0000"/>
                </a:solidFill>
              </a:rPr>
              <a:t> «С ним каши не сваришь»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229</Words>
  <Application>Microsoft Office PowerPoint</Application>
  <PresentationFormat>Экран (4:3)</PresentationFormat>
  <Paragraphs>41</Paragraphs>
  <Slides>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Цель проекта: Рассказать детям о каше как о традиционном русском блюде, его пользе для здоровья. </vt:lpstr>
      <vt:lpstr>Будет сказка наша о вкусной и полезной каше</vt:lpstr>
      <vt:lpstr>Слайд 4</vt:lpstr>
      <vt:lpstr>Виды каш: 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4</cp:revision>
  <dcterms:created xsi:type="dcterms:W3CDTF">2014-05-20T15:32:47Z</dcterms:created>
  <dcterms:modified xsi:type="dcterms:W3CDTF">2014-05-20T16:05:40Z</dcterms:modified>
</cp:coreProperties>
</file>