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C6D2-7D9F-4863-B895-19573BEFC5BB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7655-454C-479F-92E4-E497568566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6353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708400" y="-171450"/>
            <a:ext cx="5435600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/>
              <a:t>В старину был праздник каши. Было это  на </a:t>
            </a:r>
            <a:r>
              <a:rPr lang="ru-RU" sz="3600" b="1" i="1" dirty="0" err="1">
                <a:solidFill>
                  <a:srgbClr val="FFFF00"/>
                </a:solidFill>
              </a:rPr>
              <a:t>Акулину-гречишницу</a:t>
            </a:r>
            <a:r>
              <a:rPr lang="ru-RU" sz="3600" b="1" i="1" dirty="0">
                <a:solidFill>
                  <a:srgbClr val="FFFF00"/>
                </a:solidFill>
              </a:rPr>
              <a:t> (26 июня). </a:t>
            </a:r>
            <a:r>
              <a:rPr lang="ru-RU" sz="3600" dirty="0"/>
              <a:t>В этот день украшали дома букетами гречихи и просили святую Акулину, чтобы она дала богатый урожай.</a:t>
            </a:r>
          </a:p>
          <a:p>
            <a:r>
              <a:rPr lang="ru-RU" sz="3600" dirty="0"/>
              <a:t>Кашу варили, и всех-всех </a:t>
            </a:r>
            <a:r>
              <a:rPr lang="ru-RU" sz="3600" dirty="0" err="1"/>
              <a:t>угощали.Она</a:t>
            </a:r>
            <a:r>
              <a:rPr lang="ru-RU" sz="3600" dirty="0"/>
              <a:t> так и называлась </a:t>
            </a:r>
            <a:r>
              <a:rPr lang="ru-RU" sz="3600" b="1" i="1" dirty="0">
                <a:solidFill>
                  <a:srgbClr val="FFFF00"/>
                </a:solidFill>
              </a:rPr>
              <a:t>«Мирская каша»!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4724400"/>
            <a:ext cx="12969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323850" y="333375"/>
            <a:ext cx="8496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Свадебный пир на Руси назывался </a:t>
            </a:r>
            <a:r>
              <a:rPr lang="ru-RU" sz="3200" b="1" i="1">
                <a:solidFill>
                  <a:srgbClr val="FFFF00"/>
                </a:solidFill>
              </a:rPr>
              <a:t>каша</a:t>
            </a:r>
            <a:r>
              <a:rPr lang="ru-RU" sz="3200"/>
              <a:t>!</a:t>
            </a:r>
          </a:p>
          <a:p>
            <a:r>
              <a:rPr lang="ru-RU" sz="3200"/>
              <a:t>       </a:t>
            </a:r>
            <a:r>
              <a:rPr lang="ru-RU" sz="3200" i="1"/>
              <a:t>  «Заварил кашу – расхлебывай!»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55813"/>
            <a:ext cx="37798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1484313"/>
            <a:ext cx="288131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screen"/>
          <a:srcRect l="23540" t="-398" r="23540" b="4642"/>
          <a:stretch>
            <a:fillRect/>
          </a:stretch>
        </p:blipFill>
        <p:spPr bwMode="auto">
          <a:xfrm>
            <a:off x="6372225" y="2565400"/>
            <a:ext cx="27717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28725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600" b="1"/>
              <a:t>Артель.</a:t>
            </a:r>
            <a:r>
              <a:rPr lang="ru-RU" sz="3600" b="1" i="1"/>
              <a:t> </a:t>
            </a:r>
            <a:r>
              <a:rPr lang="ru-RU" sz="4000" b="1" i="1">
                <a:solidFill>
                  <a:srgbClr val="FFC000"/>
                </a:solidFill>
              </a:rPr>
              <a:t>«Мы с ним из одной каши».</a:t>
            </a:r>
            <a:r>
              <a:rPr lang="ru-RU" sz="4000" b="1">
                <a:solidFill>
                  <a:srgbClr val="FFC000"/>
                </a:solidFill>
              </a:rPr>
              <a:t>  </a:t>
            </a:r>
            <a:endParaRPr lang="ru-RU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275" y="2565400"/>
            <a:ext cx="52927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84538"/>
            <a:ext cx="38512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65400"/>
            <a:ext cx="3851275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1</cp:revision>
  <dcterms:created xsi:type="dcterms:W3CDTF">2014-05-20T16:03:12Z</dcterms:created>
  <dcterms:modified xsi:type="dcterms:W3CDTF">2014-05-20T16:05:17Z</dcterms:modified>
</cp:coreProperties>
</file>