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32" r:id="rId6"/>
    <p:sldMasterId id="2147483756" r:id="rId7"/>
  </p:sldMasterIdLst>
  <p:notesMasterIdLst>
    <p:notesMasterId r:id="rId23"/>
  </p:notesMasterIdLst>
  <p:sldIdLst>
    <p:sldId id="292" r:id="rId8"/>
    <p:sldId id="277" r:id="rId9"/>
    <p:sldId id="278" r:id="rId10"/>
    <p:sldId id="293" r:id="rId11"/>
    <p:sldId id="256" r:id="rId12"/>
    <p:sldId id="283" r:id="rId13"/>
    <p:sldId id="284" r:id="rId14"/>
    <p:sldId id="258" r:id="rId15"/>
    <p:sldId id="286" r:id="rId16"/>
    <p:sldId id="288" r:id="rId17"/>
    <p:sldId id="287" r:id="rId18"/>
    <p:sldId id="280" r:id="rId19"/>
    <p:sldId id="281" r:id="rId20"/>
    <p:sldId id="289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ED63E3-F805-4DB7-BB91-03C4E7916BCE}">
          <p14:sldIdLst>
            <p14:sldId id="292"/>
            <p14:sldId id="277"/>
            <p14:sldId id="278"/>
            <p14:sldId id="293"/>
            <p14:sldId id="256"/>
            <p14:sldId id="283"/>
            <p14:sldId id="284"/>
            <p14:sldId id="258"/>
            <p14:sldId id="286"/>
            <p14:sldId id="288"/>
            <p14:sldId id="287"/>
            <p14:sldId id="280"/>
            <p14:sldId id="281"/>
            <p14:sldId id="289"/>
            <p14:sldId id="291"/>
          </p14:sldIdLst>
        </p14:section>
        <p14:section name="Раздел без заголовка" id="{05366C9F-82B6-4E1C-9D00-26B8D70E166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78" autoAdjust="0"/>
  </p:normalViewPr>
  <p:slideViewPr>
    <p:cSldViewPr>
      <p:cViewPr varScale="1">
        <p:scale>
          <a:sx n="70" d="100"/>
          <a:sy n="70" d="100"/>
        </p:scale>
        <p:origin x="-138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57F06-82D9-4C9D-88AC-8B7F5614535D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4BADE-A74B-45AD-98E1-46665A602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1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BADE-A74B-45AD-98E1-46665A60287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BADE-A74B-45AD-98E1-46665A6028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BADE-A74B-45AD-98E1-46665A60287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BADE-A74B-45AD-98E1-46665A60287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5B0A-4542-4CEC-B0F1-37D41AF92C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C7839-F404-4A8F-926B-1B833B5E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A78F-CFF2-4EA0-9578-0C46E96510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9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73B7E-429F-4B72-9A9E-F8FC77388A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4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A7491-85BA-4157-B656-5461A27C4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1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8ACB-4FDE-4D04-B482-A49C3AD110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89EF-BCA5-4F1E-92CA-70AC102A1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6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A4E9D-C711-4D3E-80FB-5595250E0E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8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3159-BE98-430B-BFCD-FA8E7FC998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02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9FAE-CEC4-4E34-A743-67611C54D9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4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BEB8-E8D1-4447-89D0-914494EC9E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0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57646"/>
      </p:ext>
    </p:extLst>
  </p:cSld>
  <p:clrMapOvr>
    <a:masterClrMapping/>
  </p:clrMapOvr>
  <p:transition advTm="6000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471"/>
      </p:ext>
    </p:extLst>
  </p:cSld>
  <p:clrMapOvr>
    <a:masterClrMapping/>
  </p:clrMapOvr>
  <p:transition advTm="6000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68441"/>
      </p:ext>
    </p:extLst>
  </p:cSld>
  <p:clrMapOvr>
    <a:masterClrMapping/>
  </p:clrMapOvr>
  <p:transition advTm="6000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57652"/>
      </p:ext>
    </p:extLst>
  </p:cSld>
  <p:clrMapOvr>
    <a:masterClrMapping/>
  </p:clrMapOvr>
  <p:transition advTm="6000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78851"/>
      </p:ext>
    </p:extLst>
  </p:cSld>
  <p:clrMapOvr>
    <a:masterClrMapping/>
  </p:clrMapOvr>
  <p:transition advTm="6000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70332"/>
      </p:ext>
    </p:extLst>
  </p:cSld>
  <p:clrMapOvr>
    <a:masterClrMapping/>
  </p:clrMapOvr>
  <p:transition advTm="6000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1636"/>
      </p:ext>
    </p:extLst>
  </p:cSld>
  <p:clrMapOvr>
    <a:masterClrMapping/>
  </p:clrMapOvr>
  <p:transition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9036"/>
      </p:ext>
    </p:extLst>
  </p:cSld>
  <p:clrMapOvr>
    <a:masterClrMapping/>
  </p:clrMapOvr>
  <p:transition advTm="6000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8606"/>
      </p:ext>
    </p:extLst>
  </p:cSld>
  <p:clrMapOvr>
    <a:masterClrMapping/>
  </p:clrMapOvr>
  <p:transition advTm="6000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2835"/>
      </p:ext>
    </p:extLst>
  </p:cSld>
  <p:clrMapOvr>
    <a:masterClrMapping/>
  </p:clrMapOvr>
  <p:transition advTm="6000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76631"/>
      </p:ext>
    </p:extLst>
  </p:cSld>
  <p:clrMapOvr>
    <a:masterClrMapping/>
  </p:clrMapOvr>
  <p:transition advTm="6000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74216"/>
      </p:ext>
    </p:extLst>
  </p:cSld>
  <p:clrMapOvr>
    <a:masterClrMapping/>
  </p:clrMapOvr>
  <p:transition advTm="6000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6895"/>
      </p:ext>
    </p:extLst>
  </p:cSld>
  <p:clrMapOvr>
    <a:masterClrMapping/>
  </p:clrMapOvr>
  <p:transition advTm="6000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16742"/>
      </p:ext>
    </p:extLst>
  </p:cSld>
  <p:clrMapOvr>
    <a:masterClrMapping/>
  </p:clrMapOvr>
  <p:transition advTm="6000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75087"/>
      </p:ext>
    </p:extLst>
  </p:cSld>
  <p:clrMapOvr>
    <a:masterClrMapping/>
  </p:clrMapOvr>
  <p:transition advTm="6000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0383"/>
      </p:ext>
    </p:extLst>
  </p:cSld>
  <p:clrMapOvr>
    <a:masterClrMapping/>
  </p:clrMapOvr>
  <p:transition advTm="6000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25206"/>
      </p:ext>
    </p:extLst>
  </p:cSld>
  <p:clrMapOvr>
    <a:masterClrMapping/>
  </p:clrMapOvr>
  <p:transition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55253"/>
      </p:ext>
    </p:extLst>
  </p:cSld>
  <p:clrMapOvr>
    <a:masterClrMapping/>
  </p:clrMapOvr>
  <p:transition advTm="6000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91557"/>
      </p:ext>
    </p:extLst>
  </p:cSld>
  <p:clrMapOvr>
    <a:masterClrMapping/>
  </p:clrMapOvr>
  <p:transition advTm="6000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94100"/>
      </p:ext>
    </p:extLst>
  </p:cSld>
  <p:clrMapOvr>
    <a:masterClrMapping/>
  </p:clrMapOvr>
  <p:transition advTm="6000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99234"/>
      </p:ext>
    </p:extLst>
  </p:cSld>
  <p:clrMapOvr>
    <a:masterClrMapping/>
  </p:clrMapOvr>
  <p:transition advTm="6000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4805"/>
      </p:ext>
    </p:extLst>
  </p:cSld>
  <p:clrMapOvr>
    <a:masterClrMapping/>
  </p:clrMapOvr>
  <p:transition advTm="6000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68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76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9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4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62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78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13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944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58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76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67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EFC0-4FE8-43ED-897D-8006AF7F97F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60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AB55-D3DA-4B0D-8E03-E7D950673A8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6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6F5D-9811-417C-A8B0-9C4216DA7A1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1AA1-E959-4913-9F60-3D227FC955B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375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AB48-809E-4531-B142-4583611C8E1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231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83F0-8F43-49FE-A6A1-02FF27DC00A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47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2F9D-D675-4AB6-814E-339EF2FC994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37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CFDE-BFF6-4C5C-BF5D-99A8DB248A7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116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A472-F2FE-411C-B795-896037D4E89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917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5CE3-374A-4933-B54B-97544B9ED1A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936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7E53-FD1D-41AE-A1B3-CC74C2B76F8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647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D8C1-0EFA-45C3-B0F0-C8379081179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450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strips dir="r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21.10.2010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AF0DF-6D70-41FC-8A57-03783660BA3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8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6000"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4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6000"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21.10.2010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D34968-EA1D-4E49-A450-9996DF5C9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21.10.2010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21.10.2010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258A5-CC32-42ED-9CD7-B1BA379BD4D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04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audio" Target="../media/audio2.wav"/><Relationship Id="rId10" Type="http://schemas.openxmlformats.org/officeDocument/2006/relationships/image" Target="../media/image28.gif"/><Relationship Id="rId4" Type="http://schemas.openxmlformats.org/officeDocument/2006/relationships/image" Target="../media/image23.gif"/><Relationship Id="rId9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86314" y="3143248"/>
            <a:ext cx="3614734" cy="143902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Звенит звонок,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начинается урок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3" name="Содержимое 3" descr="Рисунок3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5938"/>
            <a:ext cx="5400675" cy="5500687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83F0-8F43-49FE-A6A1-02FF27DC00A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МАМА\родина\0_1ebd7_1d3a6809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0648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4535" y="4653136"/>
            <a:ext cx="8501122" cy="14465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Плохо жить без забот,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доброго слова.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11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-14290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Овсянка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92867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Вот этой </a:t>
            </a:r>
            <a:r>
              <a:rPr lang="ru-RU" sz="2800" b="1" dirty="0" smtClean="0">
                <a:solidFill>
                  <a:srgbClr val="FF0000"/>
                </a:solidFill>
              </a:rPr>
              <a:t>овсянки</a:t>
            </a:r>
            <a:r>
              <a:rPr lang="ru-RU" sz="2800" b="1" dirty="0" smtClean="0">
                <a:solidFill>
                  <a:srgbClr val="7030A0"/>
                </a:solidFill>
              </a:rPr>
              <a:t> не хочется киске.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(Вот этой овсянки, которая в миске).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анимация\File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80000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Кирилл\Рабочий стол\Рабочий стол\МАМА\природа, фото\0_8601_58ea00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00372"/>
            <a:ext cx="4848000" cy="36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185736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Какой же </a:t>
            </a:r>
            <a:r>
              <a:rPr lang="ru-RU" sz="2800" b="1" dirty="0" smtClean="0">
                <a:solidFill>
                  <a:srgbClr val="FF0000"/>
                </a:solidFill>
              </a:rPr>
              <a:t>овсянки</a:t>
            </a:r>
            <a:r>
              <a:rPr lang="ru-RU" sz="2800" b="1" dirty="0" smtClean="0">
                <a:solidFill>
                  <a:srgbClr val="7030A0"/>
                </a:solidFill>
              </a:rPr>
              <a:t> она захотела?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Не той ли, что мимо сейчас пролетела.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Documents and Settings\Кирилл\Рабочий стол\Рабочий стол\МАМА\природа, фото\0_33163_6fc202d6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786058"/>
            <a:ext cx="3193020" cy="388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786058"/>
            <a:ext cx="906325" cy="1080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86058"/>
            <a:ext cx="906325" cy="1080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381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</a:rPr>
              <a:t>А теперь давайте поиграем!</a:t>
            </a:r>
            <a:endParaRPr lang="ru-RU" sz="36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Игра «Заселяем дом»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714884"/>
            <a:ext cx="1357322" cy="13573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786322"/>
            <a:ext cx="1357322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643314"/>
            <a:ext cx="1357322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643314"/>
            <a:ext cx="1357322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571744"/>
            <a:ext cx="1414466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2571744"/>
            <a:ext cx="1357322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2857488" y="1357298"/>
            <a:ext cx="2857520" cy="1216152"/>
          </a:xfrm>
          <a:prstGeom prst="trapezoi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143240" y="2571744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429124" y="2571744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143240" y="3714752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429124" y="3714752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143240" y="4929198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429124" y="4929198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446" y="2571744"/>
            <a:ext cx="3487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Вот стоит высокий дом,</a:t>
            </a:r>
          </a:p>
          <a:p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Новоселье скоро в нём.</a:t>
            </a:r>
          </a:p>
          <a:p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Ты подумай, не спеши,</a:t>
            </a:r>
          </a:p>
          <a:p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И жильцов в дом</a:t>
            </a:r>
          </a:p>
          <a:p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                             засели!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В этом доме живут…</a:t>
            </a:r>
          </a:p>
          <a:p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«ручки».</a:t>
            </a:r>
          </a:p>
          <a:p>
            <a:endParaRPr lang="ru-RU" sz="2400" b="1" dirty="0" smtClean="0">
              <a:solidFill>
                <a:srgbClr val="F79646">
                  <a:lumMod val="50000"/>
                </a:srgbClr>
              </a:solidFill>
            </a:endParaRPr>
          </a:p>
          <a:p>
            <a:endParaRPr lang="ru-RU" sz="2400" b="1" dirty="0" smtClean="0">
              <a:solidFill>
                <a:srgbClr val="F79646">
                  <a:lumMod val="50000"/>
                </a:srgbClr>
              </a:solidFill>
            </a:endParaRPr>
          </a:p>
          <a:p>
            <a:endParaRPr lang="ru-RU" sz="2400" b="1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3074" name="Picture 2" descr="C:\Documents and Settings\Кирилл\Рабочий стол\Рабочий стол\МАМА\анимация\coffe_s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736"/>
            <a:ext cx="1344000" cy="756000"/>
          </a:xfrm>
          <a:prstGeom prst="rect">
            <a:avLst/>
          </a:prstGeom>
          <a:noFill/>
        </p:spPr>
      </p:pic>
      <p:pic>
        <p:nvPicPr>
          <p:cNvPr id="3075" name="Picture 3" descr="C:\Documents and Settings\Кирилл\Рабочий стол\Рабочий стол\МАМА\анимация\1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5572140"/>
            <a:ext cx="923925" cy="781050"/>
          </a:xfrm>
          <a:prstGeom prst="rect">
            <a:avLst/>
          </a:prstGeom>
          <a:noFill/>
        </p:spPr>
      </p:pic>
      <p:pic>
        <p:nvPicPr>
          <p:cNvPr id="3076" name="Picture 4" descr="C:\Documents and Settings\Кирилл\Рабочий стол\Рабочий стол\МАМА\анимация\File218.gif">
            <a:hlinkClick r:id="" action="ppaction://noaction">
              <a:snd r:embed="rId5" name="camera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3786190"/>
            <a:ext cx="1428750" cy="1428750"/>
          </a:xfrm>
          <a:prstGeom prst="rect">
            <a:avLst/>
          </a:prstGeom>
          <a:noFill/>
        </p:spPr>
      </p:pic>
      <p:pic>
        <p:nvPicPr>
          <p:cNvPr id="3077" name="Picture 5" descr="C:\Documents and Settings\Кирилл\Рабочий стол\Рабочий стол\МАМА\анимация\Cartoon-Clipart-Free-10.gif"/>
          <p:cNvPicPr>
            <a:picLocks noChangeAspect="1" noChangeArrowheads="1"/>
          </p:cNvPicPr>
          <p:nvPr/>
        </p:nvPicPr>
        <p:blipFill>
          <a:blip r:embed="rId7" cstate="print"/>
          <a:srcRect l="5608" r="10271" b="6293"/>
          <a:stretch>
            <a:fillRect/>
          </a:stretch>
        </p:blipFill>
        <p:spPr bwMode="auto">
          <a:xfrm>
            <a:off x="142844" y="3071810"/>
            <a:ext cx="1071570" cy="1214446"/>
          </a:xfrm>
          <a:prstGeom prst="rect">
            <a:avLst/>
          </a:prstGeom>
          <a:noFill/>
        </p:spPr>
      </p:pic>
      <p:pic>
        <p:nvPicPr>
          <p:cNvPr id="3079" name="Picture 7" descr="C:\Documents and Settings\Кирилл\Рабочий стол\Рабочий стол\МАМА\анимация\8888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5286388"/>
            <a:ext cx="1371600" cy="1095375"/>
          </a:xfrm>
          <a:prstGeom prst="rect">
            <a:avLst/>
          </a:prstGeom>
          <a:noFill/>
        </p:spPr>
      </p:pic>
      <p:pic>
        <p:nvPicPr>
          <p:cNvPr id="3080" name="Picture 8" descr="C:\Documents and Settings\Кирилл\Рабочий стол\Рабочий стол\МАМА\анимация\ещшго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62" y="5286388"/>
            <a:ext cx="913848" cy="1080000"/>
          </a:xfrm>
          <a:prstGeom prst="rect">
            <a:avLst/>
          </a:prstGeom>
          <a:noFill/>
        </p:spPr>
      </p:pic>
      <p:pic>
        <p:nvPicPr>
          <p:cNvPr id="3082" name="Picture 10" descr="C:\Documents and Settings\Кирилл\Рабочий стол\Рабочий стол\МАМА\анимация\Cartoon-Clipart-Free-60.gif"/>
          <p:cNvPicPr>
            <a:picLocks noChangeAspect="1" noChangeArrowheads="1"/>
          </p:cNvPicPr>
          <p:nvPr/>
        </p:nvPicPr>
        <p:blipFill>
          <a:blip r:embed="rId10" cstate="print"/>
          <a:srcRect t="10668" b="12517"/>
          <a:stretch>
            <a:fillRect/>
          </a:stretch>
        </p:blipFill>
        <p:spPr bwMode="auto">
          <a:xfrm>
            <a:off x="1500166" y="2285992"/>
            <a:ext cx="1116000" cy="857256"/>
          </a:xfrm>
          <a:prstGeom prst="rect">
            <a:avLst/>
          </a:prstGeom>
          <a:noFill/>
        </p:spPr>
      </p:pic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7929586" y="785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C:\Documents and Settings\Кирилл\Рабочий стол\Рабочий стол\МАМА\анимация\гриб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5357826"/>
            <a:ext cx="1037939" cy="11880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8069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2662 C 0.15295 0.09745 0.27309 0.16828 0.32118 0.19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7517 0.09144 0.15035 0.18287 0.18056 0.21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0.19566 -0.03565 0.39149 -0.07107 0.46788 -0.08565 C 0.54427 -0.10023 0.45989 -0.08704 0.45833 -0.0872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625 C 0.14514 -0.08009 0.31406 -0.16597 0.39392 -0.20578 C 0.47344 -0.2456 0.44444 -0.22847 0.45451 -0.2331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0.0625 -0.03703 0.12517 -0.07407 0.15 -0.08888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C -0.16215 -0.02246 -0.32413 -0.04491 -0.38923 -0.05394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830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372475" cy="2071687"/>
          </a:xfrm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FF0000"/>
                </a:solidFill>
                <a:latin typeface="Book Antiqua" pitchFamily="18" charset="0"/>
              </a:rPr>
              <a:t>МОЛОДЦЫ  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7993062" cy="2620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0080"/>
                </a:solidFill>
                <a:latin typeface="Arial"/>
                <a:cs typeface="Arial"/>
              </a:rPr>
              <a:t>Электронные физминутки</a:t>
            </a:r>
          </a:p>
          <a:p>
            <a:pPr algn="ctr"/>
            <a:r>
              <a:rPr lang="ru-RU" sz="3600" b="1" kern="10">
                <a:solidFill>
                  <a:srgbClr val="000080"/>
                </a:solidFill>
                <a:latin typeface="Arial"/>
                <a:cs typeface="Arial"/>
              </a:rPr>
              <a:t>для глаз</a:t>
            </a:r>
          </a:p>
        </p:txBody>
      </p:sp>
      <p:pic>
        <p:nvPicPr>
          <p:cNvPr id="2052" name="Picture 5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6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1270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2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0CBD8"/>
            </a:gs>
            <a:gs pos="50000">
              <a:schemeClr val="bg1"/>
            </a:gs>
            <a:gs pos="100000">
              <a:srgbClr val="50CB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365625"/>
            <a:ext cx="19939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37" descr="616b605d6a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68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00814d960bce3fb6809b34c01327b6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288" y="549275"/>
            <a:ext cx="12842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97c09fa0459e5fcc433e93f7ce4b3eac"/>
          <p:cNvPicPr>
            <a:picLocks noChangeAspect="1" noChangeArrowheads="1" noCrop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1156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1704087f7398b7526373f1b6516a7e8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81075"/>
            <a:ext cx="16525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00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00814d960bce3fb6809b34c01327b6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060575"/>
            <a:ext cx="1476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20161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50fa9609271314dbf1db96f3b7f4ef0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675" y="1052513"/>
            <a:ext cx="23939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птич11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тички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AutoShape 4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89EF-BCA5-4F1E-92CA-70AC102A14A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6892 -4.81481E-6 0.125 0.07477 0.125 0.16667 C 0.125 0.25857 0.06892 0.33334 4.44444E-6 0.33334 C -0.06893 0.33334 -0.125 0.25857 -0.125 0.16667 C -0.125 0.07477 -0.06893 -4.81481E-6 4.44444E-6 -4.81481E-6 Z " pathEditMode="relative" rAng="0" ptsTypes="fffff">
                                      <p:cBhvr>
                                        <p:cTn id="52" dur="2000" spd="-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</p:childTnLst>
        </p:cTn>
      </p:par>
    </p:tnLst>
    <p:bldLst>
      <p:bldP spid="8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904" cy="68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1484784"/>
            <a:ext cx="467026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Значение русского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слова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60848"/>
            <a:ext cx="5886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Словом можно убить,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Словом можно спасти,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Словом можно полки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 собой повести.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385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 начале было Слово, Слово было у Бога, и Слово было Бог.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160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445A-0E52-4DE9-924F-9DED00626C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Рабочий стол\МАМА\родина\0_1877d_2f95216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00" y="4725144"/>
            <a:ext cx="971600" cy="1328981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27784" y="4983480"/>
            <a:ext cx="1008112" cy="12522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4127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/>
            <a:r>
              <a:rPr lang="ru-RU" sz="2800" dirty="0">
                <a:latin typeface="Times New Roman"/>
              </a:rPr>
              <a:t>Мы с приятелем вдвоем                                                            </a:t>
            </a:r>
            <a:r>
              <a:rPr lang="ru-RU" sz="2800" dirty="0" smtClean="0">
                <a:latin typeface="Times New Roman"/>
              </a:rPr>
              <a:t>   </a:t>
            </a:r>
          </a:p>
          <a:p>
            <a:pPr indent="450215"/>
            <a:r>
              <a:rPr lang="ru-RU" sz="2800" dirty="0" smtClean="0">
                <a:latin typeface="Times New Roman"/>
              </a:rPr>
              <a:t>Дружно</a:t>
            </a:r>
            <a:r>
              <a:rPr lang="ru-RU" sz="2800" dirty="0">
                <a:latin typeface="Times New Roman"/>
              </a:rPr>
              <a:t>, весело живем. </a:t>
            </a:r>
            <a:endParaRPr lang="ru-RU" sz="2800" dirty="0" smtClean="0">
              <a:latin typeface="Times New Roman"/>
            </a:endParaRPr>
          </a:p>
          <a:p>
            <a:pPr indent="450215"/>
            <a:r>
              <a:rPr lang="ru-RU" sz="2800" dirty="0" smtClean="0">
                <a:latin typeface="Times New Roman"/>
              </a:rPr>
              <a:t>Я </a:t>
            </a:r>
            <a:r>
              <a:rPr lang="ru-RU" sz="2800" u="sng" dirty="0">
                <a:latin typeface="Times New Roman"/>
              </a:rPr>
              <a:t>иду</a:t>
            </a:r>
            <a:r>
              <a:rPr lang="ru-RU" sz="2800" dirty="0">
                <a:latin typeface="Times New Roman"/>
              </a:rPr>
              <a:t>, и он </a:t>
            </a:r>
            <a:r>
              <a:rPr lang="ru-RU" sz="2800" u="sng" dirty="0">
                <a:latin typeface="Times New Roman"/>
              </a:rPr>
              <a:t>шагает</a:t>
            </a:r>
            <a:r>
              <a:rPr lang="ru-RU" sz="2800" dirty="0">
                <a:latin typeface="Times New Roman"/>
              </a:rPr>
              <a:t>.</a:t>
            </a:r>
            <a:endParaRPr lang="ru-RU" sz="2800" dirty="0"/>
          </a:p>
          <a:p>
            <a:pPr indent="450215"/>
            <a:r>
              <a:rPr lang="ru-RU" sz="2800" dirty="0">
                <a:latin typeface="Times New Roman"/>
              </a:rPr>
              <a:t>Я </a:t>
            </a:r>
            <a:r>
              <a:rPr lang="ru-RU" sz="2800" u="sng" dirty="0">
                <a:latin typeface="Times New Roman"/>
              </a:rPr>
              <a:t>смеюсь</a:t>
            </a:r>
            <a:r>
              <a:rPr lang="ru-RU" sz="2800" dirty="0">
                <a:latin typeface="Times New Roman"/>
              </a:rPr>
              <a:t>, </a:t>
            </a:r>
            <a:r>
              <a:rPr lang="ru-RU" sz="2800" u="sng" dirty="0">
                <a:latin typeface="Times New Roman"/>
              </a:rPr>
              <a:t>хохочет</a:t>
            </a:r>
            <a:r>
              <a:rPr lang="ru-RU" sz="2800" dirty="0">
                <a:latin typeface="Times New Roman"/>
              </a:rPr>
              <a:t> он.</a:t>
            </a:r>
            <a:endParaRPr lang="ru-RU" sz="2800" dirty="0"/>
          </a:p>
          <a:p>
            <a:pPr indent="450215"/>
            <a:r>
              <a:rPr lang="ru-RU" sz="2800" dirty="0">
                <a:latin typeface="Times New Roman"/>
              </a:rPr>
              <a:t>Если </a:t>
            </a:r>
            <a:r>
              <a:rPr lang="ru-RU" sz="2800" u="sng" dirty="0">
                <a:latin typeface="Times New Roman"/>
              </a:rPr>
              <a:t>грустно</a:t>
            </a:r>
            <a:r>
              <a:rPr lang="ru-RU" sz="2800" dirty="0">
                <a:latin typeface="Times New Roman"/>
              </a:rPr>
              <a:t> мне бывает,                                                                </a:t>
            </a:r>
            <a:endParaRPr lang="ru-RU" sz="2800" dirty="0"/>
          </a:p>
          <a:p>
            <a:pPr indent="450215"/>
            <a:r>
              <a:rPr lang="ru-RU" sz="2800" dirty="0">
                <a:latin typeface="Times New Roman"/>
              </a:rPr>
              <a:t>Он </a:t>
            </a:r>
            <a:r>
              <a:rPr lang="ru-RU" sz="2800" u="sng" dirty="0">
                <a:latin typeface="Times New Roman"/>
              </a:rPr>
              <a:t>печалится</a:t>
            </a:r>
            <a:r>
              <a:rPr lang="ru-RU" sz="2800" dirty="0">
                <a:latin typeface="Times New Roman"/>
              </a:rPr>
              <a:t> со мной.</a:t>
            </a:r>
            <a:endParaRPr lang="ru-RU" sz="2800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5649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/>
            <a:r>
              <a:rPr lang="ru-RU" sz="2800" dirty="0">
                <a:latin typeface="Times New Roman"/>
              </a:rPr>
              <a:t>Мы с приятелем вдвоем                                                            </a:t>
            </a:r>
            <a:endParaRPr lang="ru-RU" sz="2800" dirty="0"/>
          </a:p>
          <a:p>
            <a:pPr indent="450215"/>
            <a:r>
              <a:rPr lang="ru-RU" sz="2800" dirty="0">
                <a:latin typeface="Times New Roman"/>
              </a:rPr>
              <a:t>Дружно, весело живем.</a:t>
            </a:r>
            <a:endParaRPr lang="ru-RU" sz="2800" dirty="0"/>
          </a:p>
          <a:p>
            <a:pPr indent="450215"/>
            <a:r>
              <a:rPr lang="ru-RU" sz="2800" dirty="0">
                <a:latin typeface="Times New Roman"/>
              </a:rPr>
              <a:t>Я </a:t>
            </a:r>
            <a:r>
              <a:rPr lang="ru-RU" sz="2800" u="sng" dirty="0">
                <a:latin typeface="Times New Roman"/>
              </a:rPr>
              <a:t>иду</a:t>
            </a:r>
            <a:r>
              <a:rPr lang="ru-RU" sz="2800" dirty="0">
                <a:latin typeface="Times New Roman"/>
              </a:rPr>
              <a:t>, и он </a:t>
            </a:r>
            <a:r>
              <a:rPr lang="ru-RU" sz="2800" u="sng" dirty="0">
                <a:latin typeface="Times New Roman"/>
              </a:rPr>
              <a:t>идет</a:t>
            </a:r>
            <a:r>
              <a:rPr lang="ru-RU" sz="2800" dirty="0">
                <a:latin typeface="Times New Roman"/>
              </a:rPr>
              <a:t>.</a:t>
            </a:r>
            <a:endParaRPr lang="ru-RU" sz="2800" dirty="0"/>
          </a:p>
          <a:p>
            <a:pPr indent="450215"/>
            <a:r>
              <a:rPr lang="ru-RU" sz="2800" dirty="0">
                <a:latin typeface="Times New Roman"/>
              </a:rPr>
              <a:t>Я </a:t>
            </a:r>
            <a:r>
              <a:rPr lang="ru-RU" sz="2800" u="sng" dirty="0">
                <a:latin typeface="Times New Roman"/>
              </a:rPr>
              <a:t>смеюсь</a:t>
            </a:r>
            <a:r>
              <a:rPr lang="ru-RU" sz="2800" dirty="0">
                <a:latin typeface="Times New Roman"/>
              </a:rPr>
              <a:t>, </a:t>
            </a:r>
            <a:r>
              <a:rPr lang="ru-RU" sz="2800" u="sng" dirty="0">
                <a:latin typeface="Times New Roman"/>
              </a:rPr>
              <a:t>смеётся</a:t>
            </a:r>
            <a:r>
              <a:rPr lang="ru-RU" sz="2800" dirty="0">
                <a:latin typeface="Times New Roman"/>
              </a:rPr>
              <a:t> он.</a:t>
            </a:r>
            <a:endParaRPr lang="ru-RU" sz="2800" dirty="0"/>
          </a:p>
          <a:p>
            <a:pPr indent="450215"/>
            <a:r>
              <a:rPr lang="ru-RU" sz="2800" dirty="0">
                <a:latin typeface="Times New Roman"/>
              </a:rPr>
              <a:t>Если </a:t>
            </a:r>
            <a:r>
              <a:rPr lang="ru-RU" sz="2800" u="sng" dirty="0">
                <a:latin typeface="Times New Roman"/>
              </a:rPr>
              <a:t>грустно</a:t>
            </a:r>
            <a:r>
              <a:rPr lang="ru-RU" sz="2800" dirty="0">
                <a:latin typeface="Times New Roman"/>
              </a:rPr>
              <a:t> мне бывает,                                                                </a:t>
            </a:r>
            <a:endParaRPr lang="ru-RU" sz="2800" dirty="0"/>
          </a:p>
          <a:p>
            <a:pPr indent="450215"/>
            <a:r>
              <a:rPr lang="ru-RU" sz="2800" dirty="0">
                <a:latin typeface="Times New Roman"/>
              </a:rPr>
              <a:t>Он </a:t>
            </a:r>
            <a:r>
              <a:rPr lang="ru-RU" sz="2800" u="sng" dirty="0">
                <a:latin typeface="Times New Roman"/>
              </a:rPr>
              <a:t>грустит</a:t>
            </a:r>
            <a:r>
              <a:rPr lang="ru-RU" sz="2800" dirty="0">
                <a:latin typeface="Times New Roman"/>
              </a:rPr>
              <a:t> со мной.</a:t>
            </a:r>
            <a:endParaRPr lang="ru-RU" sz="2800" dirty="0"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4968-EA1D-4E49-A450-9996DF5C98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540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212</Words>
  <Application>Microsoft Office PowerPoint</Application>
  <PresentationFormat>Экран (4:3)</PresentationFormat>
  <Paragraphs>60</Paragraphs>
  <Slides>15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Тема Office</vt:lpstr>
      <vt:lpstr>Оформление по умолчанию</vt:lpstr>
      <vt:lpstr>2_Тема Office</vt:lpstr>
      <vt:lpstr>3_Тема Office</vt:lpstr>
      <vt:lpstr>Паркет</vt:lpstr>
      <vt:lpstr>5_Тема Office</vt:lpstr>
      <vt:lpstr>Поток</vt:lpstr>
      <vt:lpstr>Звенит звонок, начинается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начале было Слово, Слово было у Бога, и Слово было Бог.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 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мария</cp:lastModifiedBy>
  <cp:revision>103</cp:revision>
  <dcterms:created xsi:type="dcterms:W3CDTF">2009-06-24T15:39:20Z</dcterms:created>
  <dcterms:modified xsi:type="dcterms:W3CDTF">2010-10-21T14:26:14Z</dcterms:modified>
</cp:coreProperties>
</file>