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4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692696"/>
            <a:ext cx="7543800" cy="1512168"/>
          </a:xfrm>
        </p:spPr>
        <p:txBody>
          <a:bodyPr/>
          <a:lstStyle/>
          <a:p>
            <a:r>
              <a:rPr lang="ru-RU" dirty="0" smtClean="0"/>
              <a:t>Толковый словарь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3375490"/>
            <a:ext cx="134144" cy="773589"/>
          </a:xfrm>
        </p:spPr>
        <p:txBody>
          <a:bodyPr/>
          <a:lstStyle/>
          <a:p>
            <a:endParaRPr lang="ru-RU"/>
          </a:p>
        </p:txBody>
      </p:sp>
      <p:pic>
        <p:nvPicPr>
          <p:cNvPr id="5122" name="Picture 2" descr="C:\Users\Андрей\Desktop\словар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63" y="2636912"/>
            <a:ext cx="2095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ндрей\Desktop\4293944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916" y="2597577"/>
            <a:ext cx="2425598" cy="327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4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effectLst/>
              </a:rPr>
              <a:t>,</a:t>
            </a:r>
            <a:r>
              <a:rPr lang="ru-RU" sz="2000" b="0" dirty="0">
                <a:effectLst/>
              </a:rPr>
              <a:t> -и, ж. Рыболовная снасть - гибкая длинная палка, к к-рой прикреплена </a:t>
            </a:r>
            <a:r>
              <a:rPr lang="ru-RU" sz="2000" b="0" i="1" dirty="0" err="1">
                <a:effectLst/>
              </a:rPr>
              <a:t>лесйс</a:t>
            </a:r>
            <a:r>
              <a:rPr lang="ru-RU" sz="2000" b="0" i="1" dirty="0">
                <a:effectLst/>
              </a:rPr>
              <a:t> крючков. Закинуть, </a:t>
            </a:r>
            <a:r>
              <a:rPr lang="ru-RU" sz="2000" b="0" i="1" dirty="0" err="1">
                <a:effectLst/>
              </a:rPr>
              <a:t>заброситьудоч</a:t>
            </a:r>
            <a:r>
              <a:rPr lang="ru-RU" sz="2000" b="0" i="1" dirty="0">
                <a:effectLst/>
              </a:rPr>
              <a:t>-ку</a:t>
            </a:r>
            <a:r>
              <a:rPr lang="ru-RU" sz="2000" b="0" dirty="0">
                <a:effectLst/>
              </a:rPr>
              <a:t> (также перен.: осторожно попытаться разузнать что-н.; намекнуть на что-н.{ разг.). </a:t>
            </a:r>
            <a:r>
              <a:rPr lang="ru-RU" sz="2000" b="0" i="1" dirty="0">
                <a:effectLst/>
              </a:rPr>
              <a:t>Поймать (поддеть) на удочку кого-н. </a:t>
            </a:r>
            <a:r>
              <a:rPr lang="ru-RU" sz="2000" b="0" dirty="0">
                <a:effectLst/>
              </a:rPr>
              <a:t>(также перен.: обманом, хитростью выведать что-н.; разг.). </a:t>
            </a:r>
            <a:r>
              <a:rPr lang="ru-RU" sz="2000" b="0" i="1" dirty="0">
                <a:effectLst/>
              </a:rPr>
              <a:t>Попасться </a:t>
            </a:r>
            <a:r>
              <a:rPr lang="ru-RU" sz="2000" b="0" i="1" dirty="0" err="1">
                <a:effectLst/>
              </a:rPr>
              <a:t>наудочку</a:t>
            </a:r>
            <a:r>
              <a:rPr lang="ru-RU" sz="2000" b="0" i="1" dirty="0">
                <a:effectLst/>
              </a:rPr>
              <a:t> </a:t>
            </a:r>
            <a:r>
              <a:rPr lang="ru-RU" sz="2000" b="0" dirty="0">
                <a:effectLst/>
              </a:rPr>
              <a:t>(также перен.: дать себя обмануть, перехитрить; разг.). </a:t>
            </a:r>
            <a:r>
              <a:rPr lang="ru-RU" sz="2000" b="0" i="1" dirty="0">
                <a:effectLst/>
              </a:rPr>
              <a:t>Смотать удочка</a:t>
            </a:r>
            <a:r>
              <a:rPr lang="ru-RU" sz="2000" b="0" dirty="0">
                <a:effectLst/>
              </a:rPr>
              <a:t> (также перен.: то же, что смотаться в 1 знач.; прост.).</a:t>
            </a:r>
            <a:r>
              <a:rPr lang="ru-RU" sz="2000" b="0" i="1" dirty="0">
                <a:effectLst/>
              </a:rPr>
              <a:t>Сматывай удочки!</a:t>
            </a:r>
            <a:r>
              <a:rPr lang="ru-RU" sz="2000" b="0" dirty="0">
                <a:effectLst/>
              </a:rPr>
              <a:t> (уходи, убирайся!; прост,).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2840360" cy="1152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Андрей\Desktop\1279833463_52c0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4248472" cy="330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91567" y="0"/>
            <a:ext cx="8229600" cy="16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9100" dirty="0" smtClean="0"/>
              <a:t>Удочка</a:t>
            </a:r>
            <a:r>
              <a:rPr lang="ru-RU" dirty="0" smtClean="0"/>
              <a:t> –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16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0100" y="404664"/>
            <a:ext cx="7543800" cy="504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ВЕДРО</a:t>
            </a:r>
            <a:endParaRPr lang="ru-RU" sz="1600" dirty="0"/>
          </a:p>
        </p:txBody>
      </p:sp>
      <p:pic>
        <p:nvPicPr>
          <p:cNvPr id="2050" name="Picture 2" descr="C:\Users\Андрей\Desktop\ведр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77" y="2608379"/>
            <a:ext cx="3816424" cy="382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764704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-а, </a:t>
            </a:r>
            <a:r>
              <a:rPr lang="ru-RU" i="1" dirty="0"/>
              <a:t>мн.</a:t>
            </a:r>
            <a:r>
              <a:rPr lang="ru-RU" dirty="0"/>
              <a:t> вёдра, ведер, вёдрам, ср. 1. Сосуд, обычно цилиндрической формы, с ручкой в виде дужки для жидкостей, сыпучего. 2. Старая русская мера жидкостей, равная 1/40 бочки (12 литров). II </a:t>
            </a:r>
            <a:r>
              <a:rPr lang="ru-RU" i="1" dirty="0"/>
              <a:t>уменьш. </a:t>
            </a:r>
            <a:r>
              <a:rPr lang="ru-RU" dirty="0"/>
              <a:t>ведёрко, -а, ср. (к 1 знач.). II </a:t>
            </a:r>
            <a:r>
              <a:rPr lang="ru-RU" i="1" dirty="0"/>
              <a:t>прил. </a:t>
            </a:r>
            <a:r>
              <a:rPr lang="ru-RU" dirty="0" err="1"/>
              <a:t>ведёрный</a:t>
            </a:r>
            <a:r>
              <a:rPr lang="ru-RU" dirty="0"/>
              <a:t>, -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/>
              <a:t>ое</a:t>
            </a:r>
            <a:r>
              <a:rPr lang="ru-RU" dirty="0"/>
              <a:t>. </a:t>
            </a:r>
            <a:r>
              <a:rPr lang="ru-RU" i="1" dirty="0"/>
              <a:t>В. самовар</a:t>
            </a:r>
            <a:r>
              <a:rPr lang="ru-RU" dirty="0"/>
              <a:t> (ёмкостью в ведро).</a:t>
            </a:r>
          </a:p>
        </p:txBody>
      </p:sp>
    </p:spTree>
    <p:extLst>
      <p:ext uri="{BB962C8B-B14F-4D97-AF65-F5344CB8AC3E}">
        <p14:creationId xmlns:p14="http://schemas.microsoft.com/office/powerpoint/2010/main" val="115634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543800" cy="1224136"/>
          </a:xfrm>
        </p:spPr>
        <p:txBody>
          <a:bodyPr>
            <a:normAutofit/>
          </a:bodyPr>
          <a:lstStyle/>
          <a:p>
            <a:r>
              <a:rPr lang="ru-RU" sz="1600" b="0" dirty="0" smtClean="0">
                <a:effectLst/>
              </a:rPr>
              <a:t> 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2664296" cy="288032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3074" name="Picture 2" descr="C:\Users\Андрей\Desktop\шляп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47095"/>
            <a:ext cx="4104456" cy="329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979984" y="260648"/>
            <a:ext cx="7543800" cy="10801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7000" dirty="0" smtClean="0">
                <a:effectLst/>
              </a:rPr>
              <a:t>ШЛЯПА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5540" y="1192769"/>
            <a:ext cx="7408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-ы. 1. ж. Головной убор, обычно с высокой тульей, и с полями. </a:t>
            </a:r>
            <a:r>
              <a:rPr lang="ru-RU" i="1" dirty="0"/>
              <a:t>Мужская, женская ш. Фетровая, соломенная ш. 2. перен., м.нж.0</a:t>
            </a:r>
            <a:r>
              <a:rPr lang="ru-RU" dirty="0"/>
              <a:t> вялом, безынициативном человеке, растяпе (разг. презр.). * Дело в шляпе (разг.) — об успешном, удачном завершении дела. 11 </a:t>
            </a:r>
            <a:r>
              <a:rPr lang="ru-RU" i="1" dirty="0"/>
              <a:t>уменьш.</a:t>
            </a:r>
            <a:r>
              <a:rPr lang="ru-RU" dirty="0"/>
              <a:t> шляпка, -</a:t>
            </a:r>
            <a:r>
              <a:rPr lang="ru-RU" dirty="0" err="1"/>
              <a:t>и,ж</a:t>
            </a:r>
            <a:r>
              <a:rPr lang="ru-RU" dirty="0"/>
              <a:t>. (к 1 знач.). 11 </a:t>
            </a:r>
            <a:r>
              <a:rPr lang="ru-RU" i="1" dirty="0" err="1"/>
              <a:t>унич</a:t>
            </a:r>
            <a:r>
              <a:rPr lang="ru-RU" i="1" dirty="0"/>
              <a:t>.</a:t>
            </a:r>
            <a:r>
              <a:rPr lang="ru-RU" dirty="0"/>
              <a:t> шляпёнка, -и, ж. (к 1 знач.) II </a:t>
            </a:r>
            <a:r>
              <a:rPr lang="ru-RU" i="1" dirty="0" err="1"/>
              <a:t>прил</a:t>
            </a:r>
            <a:r>
              <a:rPr lang="ru-RU" dirty="0"/>
              <a:t> шляпный, •</a:t>
            </a:r>
            <a:r>
              <a:rPr lang="ru-RU" dirty="0" err="1"/>
              <a:t>ая</a:t>
            </a:r>
            <a:r>
              <a:rPr lang="ru-RU" dirty="0"/>
              <a:t>, -</a:t>
            </a:r>
            <a:r>
              <a:rPr lang="ru-RU" dirty="0" err="1"/>
              <a:t>ое</a:t>
            </a:r>
            <a:r>
              <a:rPr lang="ru-RU" dirty="0"/>
              <a:t> (к 1 знач.). </a:t>
            </a:r>
            <a:r>
              <a:rPr lang="ru-RU" i="1" dirty="0"/>
              <a:t>Шляпная мастерская</a:t>
            </a:r>
            <a:r>
              <a:rPr lang="ru-RU" sz="1400" i="1" dirty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2733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476672"/>
            <a:ext cx="7543800" cy="1368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ЛОПАТА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6172200" cy="685800"/>
          </a:xfrm>
        </p:spPr>
        <p:txBody>
          <a:bodyPr>
            <a:noAutofit/>
          </a:bodyPr>
          <a:lstStyle/>
          <a:p>
            <a:r>
              <a:rPr lang="ru-RU" sz="1400" dirty="0">
                <a:effectLst/>
              </a:rPr>
              <a:t>, -ы, ж. Ручное орудие для копания, сгребания с рукояткой нешироким плоским отточенным концом. </a:t>
            </a:r>
            <a:r>
              <a:rPr lang="ru-RU" sz="1400" i="1" dirty="0">
                <a:effectLst/>
              </a:rPr>
              <a:t>Железная л. Деревянная л. Борода лопатой</a:t>
            </a:r>
            <a:r>
              <a:rPr lang="ru-RU" sz="1400" dirty="0">
                <a:effectLst/>
              </a:rPr>
              <a:t> (широкая). </a:t>
            </a:r>
            <a:r>
              <a:rPr lang="ru-RU" sz="1400" i="1" dirty="0">
                <a:effectLst/>
              </a:rPr>
              <a:t>Гребёт деньги лопатой кто-н.</a:t>
            </a:r>
            <a:r>
              <a:rPr lang="ru-RU" sz="1400" dirty="0">
                <a:effectLst/>
              </a:rPr>
              <a:t> (перен.: о том, кто очень богат, разг.). II </a:t>
            </a:r>
            <a:r>
              <a:rPr lang="ru-RU" sz="1400" i="1" dirty="0">
                <a:effectLst/>
              </a:rPr>
              <a:t>прил.</a:t>
            </a:r>
            <a:r>
              <a:rPr lang="ru-RU" sz="1400" dirty="0">
                <a:effectLst/>
              </a:rPr>
              <a:t> лопат-</a:t>
            </a:r>
            <a:r>
              <a:rPr lang="ru-RU" sz="1400" dirty="0" err="1">
                <a:effectLst/>
              </a:rPr>
              <a:t>ный</a:t>
            </a:r>
            <a:r>
              <a:rPr lang="ru-RU" sz="1400" dirty="0">
                <a:effectLst/>
              </a:rPr>
              <a:t>, -</a:t>
            </a:r>
            <a:r>
              <a:rPr lang="ru-RU" sz="1400" dirty="0" err="1">
                <a:effectLst/>
              </a:rPr>
              <a:t>ая</a:t>
            </a:r>
            <a:r>
              <a:rPr lang="ru-RU" sz="1400" dirty="0">
                <a:effectLst/>
              </a:rPr>
              <a:t>, -</a:t>
            </a:r>
            <a:r>
              <a:rPr lang="ru-RU" sz="1400" dirty="0" err="1">
                <a:effectLst/>
              </a:rPr>
              <a:t>ое</a:t>
            </a:r>
            <a:r>
              <a:rPr lang="ru-RU" sz="1400" dirty="0">
                <a:effectLst/>
              </a:rPr>
              <a:t>.</a:t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pic>
        <p:nvPicPr>
          <p:cNvPr id="4098" name="Picture 2" descr="C:\Users\Андрей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4911" y="2533561"/>
            <a:ext cx="3162672" cy="293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29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67</TotalTime>
  <Words>12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Базовая</vt:lpstr>
      <vt:lpstr>Толковый словарь</vt:lpstr>
      <vt:lpstr> , -и, ж. Рыболовная снасть - гибкая длинная палка, к к-рой прикреплена лесйс крючков. Закинуть, заброситьудоч-ку (также перен.: осторожно попытаться разузнать что-н.; намекнуть на что-н.{ разг.). Поймать (поддеть) на удочку кого-н. (также перен.: обманом, хитростью выведать что-н.; разг.). Попасться наудочку (также перен.: дать себя обмануть, перехитрить; разг.). Смотать удочка (также перен.: то же, что смотаться в 1 знач.; прост.).Сматывай удочки! (уходи, убирайся!; прост,).  </vt:lpstr>
      <vt:lpstr>ВЕДРО</vt:lpstr>
      <vt:lpstr> </vt:lpstr>
      <vt:lpstr>ЛОПАТА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Глеб</dc:creator>
  <cp:lastModifiedBy>Андрей</cp:lastModifiedBy>
  <cp:revision>8</cp:revision>
  <dcterms:created xsi:type="dcterms:W3CDTF">2013-01-15T17:55:42Z</dcterms:created>
  <dcterms:modified xsi:type="dcterms:W3CDTF">2013-01-15T19:13:23Z</dcterms:modified>
</cp:coreProperties>
</file>