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BB59D5-CFCE-446D-A873-558878A773D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D1AE11-01DF-451D-AF8B-1D0A6AF5F62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plz.ru/page.php?id=130" TargetMode="External"/><Relationship Id="rId2" Type="http://schemas.openxmlformats.org/officeDocument/2006/relationships/hyperlink" Target="http://www.people.su/1313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C3%E0%E9%E4%E0%F0,_%C0%F0%EA%E0%E4%E8%E9_%CF%E5%F2%F0%EE%E2%E8%F7" TargetMode="External"/><Relationship Id="rId4" Type="http://schemas.openxmlformats.org/officeDocument/2006/relationships/hyperlink" Target="http://gaidarovka-metod.ru/index.php?option=com_content&amp;view=article&amp;id=143&amp;Itemid=12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861048"/>
            <a:ext cx="7406640" cy="1008112"/>
          </a:xfrm>
        </p:spPr>
        <p:txBody>
          <a:bodyPr/>
          <a:lstStyle/>
          <a:p>
            <a:pPr algn="ctr"/>
            <a:r>
              <a:rPr lang="ru-RU" b="1" dirty="0" smtClean="0"/>
              <a:t>Аркадий Петрович Гайдар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373216"/>
            <a:ext cx="7406640" cy="12241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Титова Алена Владимировна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оспитатель</a:t>
            </a:r>
          </a:p>
          <a:p>
            <a:pPr algn="ctr"/>
            <a:r>
              <a:rPr lang="ru-RU" dirty="0" smtClean="0"/>
              <a:t>МКООУ Ордынская санаторная школа-интернат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30963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www.people.su/131397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www.piplz.ru/page.php?id=130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gaidarovka-metod.ru/index.php?option=com_content&amp;view=article&amp;id=143&amp;Itemid=122</a:t>
            </a:r>
            <a:endParaRPr lang="ru-RU" dirty="0" smtClean="0"/>
          </a:p>
          <a:p>
            <a:r>
              <a:rPr lang="en-US" dirty="0">
                <a:hlinkClick r:id="rId5"/>
              </a:rPr>
              <a:t>http://ru.wikipedia.org/wiki/%C3%E0%E9%E4%E0%F0,_%C0%F0%EA%E0%E4%E8%E9_%</a:t>
            </a:r>
            <a:r>
              <a:rPr lang="en-US" dirty="0" smtClean="0">
                <a:hlinkClick r:id="rId5"/>
              </a:rPr>
              <a:t>CF%E5%F2%F0%EE%E2%E8%F7</a:t>
            </a: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27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92896"/>
            <a:ext cx="3528392" cy="372048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"Он был жизнерадостен и прямодушен, как ребенок.</a:t>
            </a:r>
          </a:p>
          <a:p>
            <a:pPr marL="82296" indent="0"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Слово у него не расходилось с делом, мысль - с чувством,</a:t>
            </a:r>
          </a:p>
          <a:p>
            <a:pPr marL="82296" indent="0"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жизнь - с поэзией.</a:t>
            </a:r>
          </a:p>
          <a:p>
            <a:pPr marL="82296" indent="0"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Он был и автором, и героем своих книг".</a:t>
            </a:r>
          </a:p>
          <a:p>
            <a:pPr marL="82296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С.Маршак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6004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256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3784464" cy="569972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Арка́дий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Петро́вич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Гайда́р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(настоящая фамилия —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Го́ликов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).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Родился 22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января 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1904 году в посёлке сахарозавода под Льговом, ныне Курской области, в семье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учителя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— Петра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Исидоровича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 Натальи Аркадьевны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Сальковой,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дворянки, дальней родственницы Михаила Юрьевича Лермонтова.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46393"/>
            <a:ext cx="36036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7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764704"/>
            <a:ext cx="3929640" cy="583264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Жизнь для 13-летнего подростка, будущего известного писателя, - это игра, полная опасностей: он участвует в митингах, патрулирует улицы Арзамаса, становится связным большевиков. В 14 лет вступает в РКП(б), работает в местной газете «Молот».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январе 1919 года, добровольцем, скрыв свой возраст, Аркадий вступает в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</a:rPr>
              <a:t>Крас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</a:rPr>
              <a:t>ную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Армию, вскоре становится адъютантом, учится на курсах красных командиров,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принимает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участие в боях, где получает ранение. Аркадий ушёл воевать, когда ему ещё не исполнилось пятнадцати лет. Он бредил военными подвигами с той поры, когда его отец, Петр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Исидорович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, сельский учитель, принимал участие в Первой мировой войне.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34563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2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8640"/>
            <a:ext cx="4432536" cy="666936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В 1920 году Аркадий Голиков - уже комиссар штаба. В 1921 г. – командир отделения Нижегородского полка. Воевал на Кавказском фронте, на Дону, под Сочи, участвовал в подавлении антоновского мятежа, в Хакасии участвовал в операциях против «императора тайги» И. Н. Соловьёва. Обвиненный в самочинном расстреле (по делу И. Н. Соловьёва), на полгода был исключен из партии и отправлен в  продолжительный отпуск по нервной болезни, не оставлявшей его впоследствии на протяжении всей жизни.</a:t>
            </a:r>
          </a:p>
          <a:p>
            <a:pPr marL="82296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«Юношеский максимализм, жажда подвигов, рано испытанное чувство власти и ответственности утвердили Голикова в мысли, что единственно возможное будущее для него – быть офицером Красной Армии. Он готовится к поступлению в военную академию, но после контузии его демобилизуют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. И он начинает писать.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01607"/>
            <a:ext cx="25812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620688"/>
            <a:ext cx="5328592" cy="562771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 время Великой Отечественной войны Гайдар находился в действующей армии, в качестве корреспондента "Комсомольской правды". Был свидетелем и участником Киевской оборонительной операции Юго-Западного фронта. Написал военные очерки "У переправы", "Мост", "У переднего края", "Ракеты и гранаты". После окружения Юго-Западного фронта под Киевом, в сентябре 1941, Аркадий Петрович попал в партизанский отряд Горелова. В отряде был пулеметчиком. 26 октября 1941 под деревней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Ляплявою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на Украине Аркадий Гайдар погиб в бою с немцами, предупреждая членов своего отряда об опасности. Захоронен в г.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Каневе. Ему было 37 лет.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66429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Литературная деятельность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904656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</a:rPr>
              <a:t>Наставниками автора на литературном поприще были </a:t>
            </a:r>
            <a:r>
              <a:rPr lang="ru-RU" sz="4200" b="1" dirty="0" err="1">
                <a:solidFill>
                  <a:schemeClr val="accent5">
                    <a:lumMod val="75000"/>
                  </a:schemeClr>
                </a:solidFill>
              </a:rPr>
              <a:t>М.Слонимский</a:t>
            </a: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200" b="1" dirty="0" err="1">
                <a:solidFill>
                  <a:schemeClr val="accent5">
                    <a:lumMod val="75000"/>
                  </a:schemeClr>
                </a:solidFill>
              </a:rPr>
              <a:t>К.Федин</a:t>
            </a: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200" b="1" dirty="0" err="1">
                <a:solidFill>
                  <a:schemeClr val="accent5">
                    <a:lumMod val="75000"/>
                  </a:schemeClr>
                </a:solidFill>
              </a:rPr>
              <a:t>С.Семенов</a:t>
            </a: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</a:rPr>
              <a:t>. Гайдар начал печататься в 1925 году. Произведение "Р.В.С." оказалось знаковым. Писатель стал настоящим классиком детской литературы, прославившись произведениями о боевом товариществе, искренней дружбе.</a:t>
            </a:r>
          </a:p>
          <a:p>
            <a:pPr marL="82296" indent="0">
              <a:buNone/>
            </a:pPr>
            <a:endParaRPr lang="ru-RU" sz="4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</a:rPr>
              <a:t>Литературный псевдоним "Гайдар" расшифровывается как "Голиков </a:t>
            </a:r>
            <a:r>
              <a:rPr lang="ru-RU" sz="4200" b="1" dirty="0" err="1">
                <a:solidFill>
                  <a:schemeClr val="accent5">
                    <a:lumMod val="75000"/>
                  </a:schemeClr>
                </a:solidFill>
              </a:rPr>
              <a:t>АркадиЙ</a:t>
            </a: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200" b="1" dirty="0" err="1">
                <a:solidFill>
                  <a:schemeClr val="accent5">
                    <a:lumMod val="75000"/>
                  </a:schemeClr>
                </a:solidFill>
              </a:rPr>
              <a:t>Д'АРзамас</a:t>
            </a: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</a:rPr>
              <a:t>" (по подражанию имени Д'Артаньяна из "Трёх мушкетёров" Дюма).</a:t>
            </a:r>
          </a:p>
          <a:p>
            <a:pPr marL="82296" indent="0">
              <a:buNone/>
            </a:pPr>
            <a:endParaRPr lang="ru-RU" sz="4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</a:rPr>
              <a:t>Наиболее известные произведения Аркадия Гайдара: "P.B.C." (1925), "Дальние страны", "Четвертый блиндаж", "Школа" (1930), "Тимур и его команда" (1940), "Чук и Гек", "Судьба барабанщика", рассказы "Горячий камень", "Голубая чашка"… Произведения писателя вошли в школьную программу, активно экранизировались, переведены на многие языки мира. Произведение "Тимур и его команда" фактически положило начало уникальному тимуровскому движению, ставившему своей целью добровольческую помощь ветеранам и пожилым людям со стороны пионеров.</a:t>
            </a:r>
          </a:p>
        </p:txBody>
      </p:sp>
    </p:spTree>
    <p:extLst>
      <p:ext uri="{BB962C8B-B14F-4D97-AF65-F5344CB8AC3E}">
        <p14:creationId xmlns:p14="http://schemas.microsoft.com/office/powerpoint/2010/main" val="3720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По произведениям Гайдара снято несколько фильмов: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949280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1800" dirty="0" smtClean="0"/>
              <a:t>"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Бумбараш".</a:t>
            </a:r>
          </a:p>
          <a:p>
            <a:pPr marL="82296" indent="0" algn="ctr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"Тимур и его команда", 1940</a:t>
            </a:r>
          </a:p>
          <a:p>
            <a:pPr marL="82296" indent="0" algn="ctr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"Тимур и его команда", 1976</a:t>
            </a:r>
          </a:p>
          <a:p>
            <a:pPr marL="82296" indent="0" algn="ctr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"Клятва Тимура"</a:t>
            </a:r>
          </a:p>
          <a:p>
            <a:pPr marL="82296" indent="0" algn="ctr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"Сказка о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</a:rPr>
              <a:t>Мальчише-Кибальчише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"</a:t>
            </a:r>
          </a:p>
          <a:p>
            <a:pPr marL="82296" indent="0" algn="ctr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"Судьба барабанщика", 1955</a:t>
            </a:r>
          </a:p>
          <a:p>
            <a:pPr marL="82296" indent="0" algn="ctr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"Судьба барабанщика", 1976</a:t>
            </a:r>
          </a:p>
          <a:p>
            <a:pPr marL="82296" indent="0" algn="ctr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"Школа"</a:t>
            </a:r>
          </a:p>
          <a:p>
            <a:pPr marL="82296" indent="0" algn="ctr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"Чук и Гек"</a:t>
            </a:r>
          </a:p>
        </p:txBody>
      </p:sp>
    </p:spTree>
    <p:extLst>
      <p:ext uri="{BB962C8B-B14F-4D97-AF65-F5344CB8AC3E}">
        <p14:creationId xmlns:p14="http://schemas.microsoft.com/office/powerpoint/2010/main" val="41039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3888432" cy="63367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Имя Гайдара было присвоено многим школам, улицам городов и сел СССР. Памятник герою повести Гайдара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Мальчишу-Кибальчишу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- первый в столице памятник литературному персонажу (скульптор В.К. Фролов, архитектор В.С.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Кубасов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) - установлен в 1972 у Городского дворца творчества детей и юношества на Воробьёвых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горах.</a:t>
            </a:r>
          </a:p>
          <a:p>
            <a:pPr marL="82296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Аркадий Гайдар был награжден орденом "Знак почёта" и орденом Отечественной войны I степени посмертно.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562350" cy="515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2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754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Аркадий Петрович Гайдар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Литературная деятельность </vt:lpstr>
      <vt:lpstr> По произведениям Гайдара снято несколько фильмов: </vt:lpstr>
      <vt:lpstr>Презентация PowerPoint</vt:lpstr>
      <vt:lpstr>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Аркадий Петрович Гайдар</dc:title>
  <dc:creator>Андрей</dc:creator>
  <cp:lastModifiedBy>Андрей</cp:lastModifiedBy>
  <cp:revision>6</cp:revision>
  <dcterms:created xsi:type="dcterms:W3CDTF">2014-03-31T13:13:35Z</dcterms:created>
  <dcterms:modified xsi:type="dcterms:W3CDTF">2014-04-03T03:22:16Z</dcterms:modified>
</cp:coreProperties>
</file>