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2" r:id="rId2"/>
    <p:sldId id="273" r:id="rId3"/>
    <p:sldId id="258" r:id="rId4"/>
    <p:sldId id="262" r:id="rId5"/>
    <p:sldId id="259" r:id="rId6"/>
    <p:sldId id="261" r:id="rId7"/>
    <p:sldId id="263" r:id="rId8"/>
    <p:sldId id="266" r:id="rId9"/>
    <p:sldId id="267" r:id="rId10"/>
    <p:sldId id="269" r:id="rId11"/>
    <p:sldId id="270" r:id="rId12"/>
    <p:sldId id="271" r:id="rId13"/>
    <p:sldId id="260" r:id="rId14"/>
    <p:sldId id="268" r:id="rId15"/>
    <p:sldId id="274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618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F15B8-F584-4F39-9763-5B4B190249E1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5D7FD-56F0-448F-AB49-8FD1DA01BC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6200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5D7FD-56F0-448F-AB49-8FD1DA01BC8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6988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5D7FD-56F0-448F-AB49-8FD1DA01BC8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4231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5D7FD-56F0-448F-AB49-8FD1DA01BC8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42314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5D7FD-56F0-448F-AB49-8FD1DA01BC8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42314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5D7FD-56F0-448F-AB49-8FD1DA01BC8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42314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5D7FD-56F0-448F-AB49-8FD1DA01BC8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42314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5D7FD-56F0-448F-AB49-8FD1DA01BC8E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42314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5D7FD-56F0-448F-AB49-8FD1DA01BC8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5740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5D7FD-56F0-448F-AB49-8FD1DA01BC8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4231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5D7FD-56F0-448F-AB49-8FD1DA01BC8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4231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5D7FD-56F0-448F-AB49-8FD1DA01BC8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4231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5D7FD-56F0-448F-AB49-8FD1DA01BC8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4231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5D7FD-56F0-448F-AB49-8FD1DA01BC8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4231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5D7FD-56F0-448F-AB49-8FD1DA01BC8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4231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5D7FD-56F0-448F-AB49-8FD1DA01BC8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4231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5D7FD-56F0-448F-AB49-8FD1DA01BC8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4231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10000"/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gif"/><Relationship Id="rId2" Type="http://schemas.openxmlformats.org/officeDocument/2006/relationships/audio" Target="file:///G:\&#1092;&#1080;&#1079;&#1084;&#1080;&#1085;&#1091;&#1090;&#1082;&#1072;\file10230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2.emf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gif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gif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gif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gif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gif"/><Relationship Id="rId4" Type="http://schemas.openxmlformats.org/officeDocument/2006/relationships/image" Target="../media/image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7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smayli.ru/smile/koshkia-1311.html" TargetMode="External"/><Relationship Id="rId13" Type="http://schemas.openxmlformats.org/officeDocument/2006/relationships/hyperlink" Target="http://smayli.ru/smile/koshkia-706.html" TargetMode="External"/><Relationship Id="rId3" Type="http://schemas.openxmlformats.org/officeDocument/2006/relationships/hyperlink" Target="http://smayli.ru/smile/koshkia-1" TargetMode="External"/><Relationship Id="rId7" Type="http://schemas.openxmlformats.org/officeDocument/2006/relationships/hyperlink" Target="http://smayli.ru/smile/koshkia-1378.html" TargetMode="External"/><Relationship Id="rId12" Type="http://schemas.openxmlformats.org/officeDocument/2006/relationships/hyperlink" Target="http://smayli.ru/smile/koshkia-1006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mayli.ru/smile/koshkia-1395.html" TargetMode="External"/><Relationship Id="rId11" Type="http://schemas.openxmlformats.org/officeDocument/2006/relationships/hyperlink" Target="http://smayli.ru/smile/koshkia-1040.html" TargetMode="External"/><Relationship Id="rId5" Type="http://schemas.openxmlformats.org/officeDocument/2006/relationships/hyperlink" Target="http://smayli.ru/smile/koshkia-1424.html" TargetMode="External"/><Relationship Id="rId15" Type="http://schemas.openxmlformats.org/officeDocument/2006/relationships/hyperlink" Target="http://os1.i.ua/3/1/8572776_2358bc2b.gif" TargetMode="External"/><Relationship Id="rId10" Type="http://schemas.openxmlformats.org/officeDocument/2006/relationships/hyperlink" Target="http://smayli.ru/smile/koshkia-1128.html" TargetMode="External"/><Relationship Id="rId4" Type="http://schemas.openxmlformats.org/officeDocument/2006/relationships/hyperlink" Target="http://smayli.ru/smile/koshkia-1411.html" TargetMode="External"/><Relationship Id="rId9" Type="http://schemas.openxmlformats.org/officeDocument/2006/relationships/hyperlink" Target="http://smayli.ru/smile/koshkia-1241.html" TargetMode="External"/><Relationship Id="rId14" Type="http://schemas.openxmlformats.org/officeDocument/2006/relationships/hyperlink" Target="http://smayli.ru/smile/koshkia-517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gif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gi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gif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gif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gif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dd0fc32575ct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84584" y="651579"/>
            <a:ext cx="4460970" cy="627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052736"/>
            <a:ext cx="7416991" cy="303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60998" y="5047860"/>
            <a:ext cx="695947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Полищук Татьяна Константиновна,</a:t>
            </a:r>
          </a:p>
          <a:p>
            <a:pPr algn="r"/>
            <a:r>
              <a:rPr lang="ru-RU" sz="140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учитель начальных классов,   </a:t>
            </a:r>
          </a:p>
          <a:p>
            <a:pPr lvl="0" algn="r"/>
            <a:r>
              <a:rPr lang="ru-RU" sz="140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МБОУ Семёновская СОШ, </a:t>
            </a:r>
          </a:p>
          <a:p>
            <a:pPr lvl="0" algn="r"/>
            <a:r>
              <a:rPr lang="ru-RU" sz="140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с. Семёновское,</a:t>
            </a:r>
          </a:p>
          <a:p>
            <a:pPr lvl="0" algn="r"/>
            <a:r>
              <a:rPr lang="ru-RU" sz="140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Иркутская </a:t>
            </a:r>
            <a:r>
              <a:rPr lang="ru-RU" sz="140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обл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47896" y="3223559"/>
            <a:ext cx="3111749" cy="675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ru-RU" sz="3600" b="1" kern="0" dirty="0">
                <a:solidFill>
                  <a:schemeClr val="bg2">
                    <a:lumMod val="50000"/>
                  </a:schemeClr>
                </a:solidFill>
                <a:latin typeface="Cambria"/>
                <a:ea typeface="Times New Roman"/>
                <a:cs typeface="Times New Roman"/>
              </a:rPr>
              <a:t>Наш котёнок</a:t>
            </a:r>
            <a:endParaRPr lang="ru-RU" sz="3600" b="1" kern="0" dirty="0">
              <a:solidFill>
                <a:schemeClr val="bg2">
                  <a:lumMod val="50000"/>
                </a:schemeClr>
              </a:solidFill>
              <a:effectLst/>
              <a:latin typeface="Cambria"/>
              <a:ea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567174"/>
            <a:ext cx="2800428" cy="2130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638998">
            <a:off x="6285068" y="69613"/>
            <a:ext cx="2895600" cy="237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file10230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323528" y="6237312"/>
            <a:ext cx="448816" cy="4488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323073007"/>
      </p:ext>
    </p:extLst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6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6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os1.i.ua/3/1/8572776_2358bc2b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Анимашки кошек, Кошки анимашки, разные анимашки с кошками | Smayli.ru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420888"/>
            <a:ext cx="396044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0900177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os1.i.ua/3/1/8572776_2358bc2b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50" y="29198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Анимашки кошек, Кошки анимашки, разные анимашки с кошками | Smayli.ru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132856"/>
            <a:ext cx="2664296" cy="41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0900177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os1.i.ua/3/1/8572776_2358bc2b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494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Анимашки кошек, Кошки анимашки, разные анимашки с кошками | Smayli.ru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72816"/>
            <a:ext cx="331236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8430813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os1.i.ua/3/1/8572776_2358bc2b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Анимашки Кошки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36912"/>
            <a:ext cx="3040732" cy="390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4580898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os1.i.ua/3/1/8572776_2358bc2b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808" y="7494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Анимашки кошек, Кошки анимашки, разные анимашки с кошками | Smayli.ru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56792"/>
            <a:ext cx="3096344" cy="462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0869704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os1.i.ua/3/1/8572776_2358bc2b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84985"/>
            <a:ext cx="3888432" cy="357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72058939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245" y="0"/>
            <a:ext cx="8167563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Интернет источники: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620688"/>
            <a:ext cx="6400800" cy="3474720"/>
          </a:xfrm>
        </p:spPr>
        <p:txBody>
          <a:bodyPr/>
          <a:lstStyle/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en-US" dirty="0" smtClean="0">
                <a:hlinkClick r:id="rId3"/>
              </a:rPr>
              <a:t>http://smayli.ru/smile/koshkia-1</a:t>
            </a:r>
            <a:r>
              <a:rPr lang="en-US" dirty="0" smtClean="0">
                <a:hlinkClick r:id="rId4"/>
              </a:rPr>
              <a:t>1.html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0245" y="1365837"/>
            <a:ext cx="4594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http://smayli.ru/smile/koshkia-1411.html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0245" y="1772816"/>
            <a:ext cx="4594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http://smayli.ru/smile/koshkia-1424.html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7226" y="2142148"/>
            <a:ext cx="4594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http://smayli.ru/smile/koshkia-1395.html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2387" y="251148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7226" y="2511480"/>
            <a:ext cx="4594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http://smayli.ru/smile/koshkia-1378.html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3264" y="2875002"/>
            <a:ext cx="4594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8"/>
              </a:rPr>
              <a:t>http://smayli.ru/smile/koshkia-1311.html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6623" y="3242964"/>
            <a:ext cx="4594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9"/>
              </a:rPr>
              <a:t>http://smayli.ru/smile/koshkia-1241.html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0245" y="3613666"/>
            <a:ext cx="4594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0"/>
              </a:rPr>
              <a:t>http://smayli.ru/smile/koshkia-1128.html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53274" y="3982998"/>
            <a:ext cx="4594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1"/>
              </a:rPr>
              <a:t>http://smayli.ru/smile/koshkia-1040.html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66922" y="4352330"/>
            <a:ext cx="4594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2"/>
              </a:rPr>
              <a:t>http://smayli.ru/smile/koshkia-1006.html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3060" y="4721662"/>
            <a:ext cx="4472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3"/>
              </a:rPr>
              <a:t>http://smayli.ru/smile/koshkia-706.html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91616" y="5132187"/>
            <a:ext cx="4472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4"/>
              </a:rPr>
              <a:t>http://smayli.ru/smile/koshkia-517.html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24752" y="5484874"/>
            <a:ext cx="5399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15"/>
              </a:rPr>
              <a:t>http://os1.i.ua/3/1/8572776_2358bc2b.gif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74409164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os1.i.ua/3/1/8572776_2358bc2b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84985"/>
            <a:ext cx="3888432" cy="357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35843918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os1.i.ua/3/1/8572776_2358bc2b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Анимашки Кошки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68960"/>
            <a:ext cx="2790800" cy="327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Анимашки кошек, Кошки анимашки, разные анимашки с кошками | Smayli.ru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564904"/>
            <a:ext cx="4104456" cy="348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4580898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os1.i.ua/3/1/8572776_2358bc2b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Анимашки кошек, Кошки анимашки, разные анимашки с кошками | Smayli.ru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2239" y="2636912"/>
            <a:ext cx="4700909" cy="398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4580898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os1.i.ua/3/1/8572776_2358bc2b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Анимашки Кошки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1502" y="2348880"/>
            <a:ext cx="2664296" cy="409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4580898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os1.i.ua/3/1/8572776_2358bc2b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Анимашки кошек, Кошки анимашки, разные анимашки с кошками | Smayli.ru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44824"/>
            <a:ext cx="2952328" cy="452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4580898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os1.i.ua/3/1/8572776_2358bc2b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Анимашки кошек, Кошки анимашки, разные анимашки с кошками | Smayli.ru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92896"/>
            <a:ext cx="3960440" cy="386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4580898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os1.i.ua/3/1/8572776_2358bc2b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2008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Анимашки кошек, Кошки анимашки, разные анимашки с кошками | Smayli.ru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6061" y="1916832"/>
            <a:ext cx="3096344" cy="42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0869704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os1.i.ua/3/1/8572776_2358bc2b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164" y="0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os1.i.ua/3/1/8572776_2358bc2b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61" y="7494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Анимашки кошек, Кошки анимашки, разные анимашки с кошками | Smayli.ru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6983" y="2132856"/>
            <a:ext cx="3405337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0869704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"/>
</p:tagLst>
</file>

<file path=ppt/theme/theme1.xml><?xml version="1.0" encoding="utf-8"?>
<a:theme xmlns:a="http://schemas.openxmlformats.org/drawingml/2006/main" name="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160</TotalTime>
  <Words>78</Words>
  <Application>Microsoft Office PowerPoint</Application>
  <PresentationFormat>Экран (4:3)</PresentationFormat>
  <Paragraphs>37</Paragraphs>
  <Slides>16</Slides>
  <Notes>16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Интернет 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www</cp:lastModifiedBy>
  <cp:revision>22</cp:revision>
  <dcterms:modified xsi:type="dcterms:W3CDTF">2014-04-12T14:03:29Z</dcterms:modified>
</cp:coreProperties>
</file>