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3" r:id="rId6"/>
    <p:sldId id="264" r:id="rId7"/>
    <p:sldId id="265" r:id="rId8"/>
    <p:sldId id="267" r:id="rId9"/>
    <p:sldId id="268" r:id="rId10"/>
    <p:sldId id="272" r:id="rId11"/>
    <p:sldId id="269" r:id="rId12"/>
    <p:sldId id="274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14357"/>
            <a:ext cx="745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\101CANON\IMG_17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85728"/>
            <a:ext cx="2857520" cy="3609863"/>
          </a:xfrm>
          <a:prstGeom prst="rect">
            <a:avLst/>
          </a:prstGeom>
          <a:noFill/>
        </p:spPr>
      </p:pic>
      <p:pic>
        <p:nvPicPr>
          <p:cNvPr id="6" name="Picture 3" descr="D:\фото\Imported\IMG_00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357430"/>
            <a:ext cx="3699174" cy="3993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14744" y="357166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Я бабушку родную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Очень крепко поцелую,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Ведь бабушка моя</a:t>
            </a:r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Очень-очень добрая.</a:t>
            </a:r>
          </a:p>
        </p:txBody>
      </p:sp>
      <p:pic>
        <p:nvPicPr>
          <p:cNvPr id="8" name="Picture 2" descr="D:\фото\Imported\IMG_00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3286124"/>
            <a:ext cx="3500430" cy="30718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6429396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Бабушка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Новак</a:t>
            </a:r>
            <a:r>
              <a:rPr lang="ru-RU" sz="2400" b="1" i="1" dirty="0" smtClean="0">
                <a:solidFill>
                  <a:srgbClr val="FFFF00"/>
                </a:solidFill>
              </a:rPr>
              <a:t> Данила и Смирновой Насти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11279.vkontakte.ru/u138897123/-14/x_875d1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Наталья Новак\Мои документы\Документы сканера\бабушки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66"/>
            <a:ext cx="3357586" cy="36941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450057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Очень бабушку мою, маму папину люблю.</a:t>
            </a:r>
          </a:p>
          <a:p>
            <a:pPr algn="ctr"/>
            <a:r>
              <a:rPr lang="ru-RU" sz="2400" b="1" dirty="0" smtClean="0"/>
              <a:t>У неё морщинок много, и на лбу седая прядь.</a:t>
            </a:r>
          </a:p>
          <a:p>
            <a:pPr algn="ctr"/>
            <a:r>
              <a:rPr lang="ru-RU" sz="2400" b="1" dirty="0" smtClean="0"/>
              <a:t>Так и хочется потрогать, а потом поцеловать.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5857892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Бабушка Анисимова Игоря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12.radikal.ru/i185/0911/5f/b45c1cc6e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857232"/>
            <a:ext cx="678661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Бабушкины руки.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 </a:t>
            </a:r>
            <a:r>
              <a:rPr lang="ru-RU" sz="2800" b="1" i="1" dirty="0" smtClean="0"/>
              <a:t>Моя бабушка очень любит вязать, готовить, шить и многое другое. Она живёт в городе Тюмени. Мы очень скучаем по ней. Следующим летом мы обязательно поедим к ней, чтобы помочь ей во многих делах. Как мы любим свою бабушку! </a:t>
            </a:r>
            <a:endParaRPr lang="ru-RU" sz="2400" b="1" i="1" dirty="0" smtClean="0"/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err="1" smtClean="0"/>
              <a:t>Островкина</a:t>
            </a:r>
            <a:r>
              <a:rPr lang="ru-RU" sz="2400" b="1" i="1" dirty="0" smtClean="0"/>
              <a:t> Кира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57166"/>
            <a:ext cx="457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Теплый день осенний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Солнцем позолочен,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Радостной работой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Ветер озабочен.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Кружит листопадом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Осени в усладу,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Седину ласкает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Старикам в награду.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день октябрьский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веленью века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Чествует природа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Пожилого человека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ето-осен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357298"/>
            <a:ext cx="7786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ВНИМАНИЕ!</a:t>
            </a:r>
            <a:endParaRPr lang="ru-RU" sz="8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215188" cy="588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642918"/>
            <a:ext cx="692948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праздник возник в XX веке. Сначала День пожилых людей начали отмечать в Европе,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затем в Америке, а в конце 80-х годов во всем мире.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 декабря 1990 года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Генеральная Ассамблея ООН постановила считать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507207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наши бабушки и дедушки будут здоровы, благополучны и всегда окружены вниманием близких!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16900ebbe49505cddbfdc0bce1eb1a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42968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талья Новак\Мои документы\Документы сканера\бабушк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215105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Моя бабушка самая, самая….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72330" y="5429264"/>
            <a:ext cx="207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Бабушка Димы </a:t>
            </a:r>
            <a:r>
              <a:rPr lang="ru-RU" sz="2400" b="1" dirty="0" err="1" smtClean="0">
                <a:solidFill>
                  <a:schemeClr val="bg1"/>
                </a:solidFill>
              </a:rPr>
              <a:t>Неттина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43174" y="4786323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Поляков Кирилл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3" descr="C:\Documents and Settings\Наталья Новак\Мои документы\Документы сканера\бабу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71480"/>
            <a:ext cx="5500694" cy="5929354"/>
          </a:xfrm>
          <a:prstGeom prst="rect">
            <a:avLst/>
          </a:prstGeom>
          <a:noFill/>
        </p:spPr>
      </p:pic>
      <p:pic>
        <p:nvPicPr>
          <p:cNvPr id="17" name="Picture 2" descr="C:\Documents and Settings\Наталья Новак\Мои документы\Документы сканера\бабушки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571480"/>
            <a:ext cx="4214809" cy="5056789"/>
          </a:xfrm>
          <a:prstGeom prst="rect">
            <a:avLst/>
          </a:prstGeom>
          <a:noFill/>
        </p:spPr>
      </p:pic>
      <p:pic>
        <p:nvPicPr>
          <p:cNvPr id="18" name="Picture 4" descr="58_1_6_zo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28934"/>
            <a:ext cx="6000792" cy="35719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357686" y="1643050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Бабушка и дедушка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Полякова Кирилла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лья Новак\Мои документы\Документы сканера\бабушки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4973637" cy="6215106"/>
          </a:xfrm>
          <a:prstGeom prst="rect">
            <a:avLst/>
          </a:prstGeom>
          <a:noFill/>
        </p:spPr>
      </p:pic>
      <p:pic>
        <p:nvPicPr>
          <p:cNvPr id="3075" name="Picture 3" descr="C:\Documents and Settings\Наталья Новак\Мои документы\Документы сканера\бабушки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2786082" cy="5572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3571877"/>
            <a:ext cx="4714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Бабушка – солнышко,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Дедушка – стих,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Много здоровья вам на двоих,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Счастья желаю ещё на два века,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 ДНЁМ ПОЖИЛОГО ЧЕЛОВЕКА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Бабушка и дедушка 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		Левицкого Никиты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icsdesktop.net/autumn/800x600/PicsDesktop.net_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Наталья Новак\Мои документы\Документы сканера\бабушки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2633663" cy="32147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Бабушка милая, добрая, самая лучшая самая нежная….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5143512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Бабушка Катаева Вадима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Разное фото\фото разное 0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5429288" cy="5857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9322" y="428604"/>
            <a:ext cx="321467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</a:rPr>
              <a:t>Жить без бабушки не могу,</a:t>
            </a:r>
          </a:p>
          <a:p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</a:rPr>
              <a:t> я её крепко обниму!</a:t>
            </a:r>
          </a:p>
          <a:p>
            <a:endParaRPr lang="ru-RU" sz="4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Крецу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Дима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235</Words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16</cp:revision>
  <dcterms:modified xsi:type="dcterms:W3CDTF">2012-11-25T14:13:05Z</dcterms:modified>
</cp:coreProperties>
</file>