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67" r:id="rId4"/>
    <p:sldId id="270" r:id="rId5"/>
    <p:sldId id="261" r:id="rId6"/>
    <p:sldId id="271" r:id="rId7"/>
    <p:sldId id="273" r:id="rId8"/>
    <p:sldId id="266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0099"/>
    <a:srgbClr val="CC3300"/>
    <a:srgbClr val="008000"/>
    <a:srgbClr val="339933"/>
    <a:srgbClr val="006600"/>
    <a:srgbClr val="00CCFF"/>
    <a:srgbClr val="00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756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88336-BAEA-4EF0-B9BF-D423328AAF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9000B-DFBE-4C0D-AD3B-E6C36F71CD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0B4B2-DF83-4EB0-804B-D454A0109F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98AA8-A68E-454F-A971-A68A02E5E0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31A8E-1E73-4429-B1AA-A5EA8DD698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986F6-D3B6-48B6-9771-575AEF0293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7BA37-2A06-4D29-AE77-4E22063505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2183F-8093-40C3-8650-1119AFACEE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2249F-B255-4322-8EEA-A4B8A169BB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5A65E-6F24-47CE-A7F7-9751998854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FD5095-4008-4B8A-99BB-57E2C5D075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801CEAE5-1EEB-4383-B6B2-D5AFD76A96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0" r:id="rId2"/>
    <p:sldLayoutId id="2147483779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80" r:id="rId9"/>
    <p:sldLayoutId id="2147483776" r:id="rId10"/>
    <p:sldLayoutId id="214748377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1052736"/>
            <a:ext cx="705678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latin typeface="+mn-lt"/>
              </a:rPr>
              <a:t>Презентация к уроку русского языка </a:t>
            </a:r>
            <a:endParaRPr lang="en-US" sz="2400" i="1" dirty="0" smtClean="0">
              <a:latin typeface="+mn-lt"/>
            </a:endParaRPr>
          </a:p>
          <a:p>
            <a:pPr algn="ctr"/>
            <a:r>
              <a:rPr lang="ru-RU" sz="2400" i="1" dirty="0" smtClean="0">
                <a:latin typeface="+mn-lt"/>
              </a:rPr>
              <a:t>во </a:t>
            </a:r>
            <a:r>
              <a:rPr lang="ru-RU" sz="2400" i="1" dirty="0" smtClean="0">
                <a:latin typeface="+mn-lt"/>
              </a:rPr>
              <a:t>2 м классе на тему </a:t>
            </a:r>
            <a:r>
              <a:rPr lang="ru-RU" sz="2400" b="1" i="1" dirty="0" smtClean="0">
                <a:latin typeface="+mn-lt"/>
              </a:rPr>
              <a:t>:</a:t>
            </a:r>
          </a:p>
          <a:p>
            <a:pPr algn="ctr"/>
            <a:r>
              <a:rPr lang="ru-RU" sz="2400" b="1" i="1" dirty="0" smtClean="0">
                <a:latin typeface="+mn-lt"/>
              </a:rPr>
              <a:t> «Разделительный мягкий знак».</a:t>
            </a:r>
          </a:p>
          <a:p>
            <a:pPr algn="r"/>
            <a:r>
              <a:rPr lang="ru-RU" sz="2400" b="1" i="1" dirty="0">
                <a:latin typeface="+mn-lt"/>
              </a:rPr>
              <a:t> </a:t>
            </a:r>
            <a:r>
              <a:rPr lang="ru-RU" sz="2400" i="1" dirty="0" smtClean="0">
                <a:latin typeface="+mn-lt"/>
              </a:rPr>
              <a:t>Выполнила: Берникова Любовь Владимировна</a:t>
            </a:r>
          </a:p>
          <a:p>
            <a:pPr algn="r"/>
            <a:r>
              <a:rPr lang="ru-RU" sz="2400" i="1" dirty="0" smtClean="0">
                <a:latin typeface="+mn-lt"/>
              </a:rPr>
              <a:t>Учитель 1 кв. категории.</a:t>
            </a:r>
          </a:p>
          <a:p>
            <a:pPr algn="r"/>
            <a:r>
              <a:rPr lang="ru-RU" sz="2400" i="1" dirty="0" smtClean="0">
                <a:latin typeface="+mn-lt"/>
              </a:rPr>
              <a:t>Республика Татарстан </a:t>
            </a:r>
          </a:p>
          <a:p>
            <a:pPr algn="r"/>
            <a:r>
              <a:rPr lang="ru-RU" sz="2400" i="1" dirty="0" err="1" smtClean="0">
                <a:latin typeface="+mn-lt"/>
              </a:rPr>
              <a:t>г.Бавлы</a:t>
            </a:r>
            <a:r>
              <a:rPr lang="ru-RU" sz="2400" i="1" dirty="0" smtClean="0">
                <a:latin typeface="+mn-lt"/>
              </a:rPr>
              <a:t> </a:t>
            </a:r>
          </a:p>
          <a:p>
            <a:pPr algn="r"/>
            <a:r>
              <a:rPr lang="ru-RU" sz="2400" i="1" dirty="0" smtClean="0">
                <a:latin typeface="+mn-lt"/>
              </a:rPr>
              <a:t>МБОУ СОШ №2</a:t>
            </a:r>
            <a:endParaRPr lang="ru-RU" sz="2400" i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WordArt 5"/>
          <p:cNvSpPr>
            <a:spLocks noChangeArrowheads="1" noChangeShapeType="1" noTextEdit="1"/>
          </p:cNvSpPr>
          <p:nvPr/>
        </p:nvSpPr>
        <p:spPr bwMode="auto">
          <a:xfrm>
            <a:off x="1500166" y="1500174"/>
            <a:ext cx="6451600" cy="18573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278"/>
              </a:avLst>
            </a:prstTxWarp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ru-RU" sz="3600" b="1" kern="10" dirty="0" smtClean="0">
                <a:ln w="50800"/>
                <a:solidFill>
                  <a:srgbClr val="003399"/>
                </a:solidFill>
                <a:latin typeface="Times New Roman"/>
                <a:cs typeface="Times New Roman"/>
              </a:rPr>
              <a:t>Одна голова - хорошо, </a:t>
            </a:r>
          </a:p>
          <a:p>
            <a:pPr algn="ctr">
              <a:defRPr/>
            </a:pPr>
            <a:r>
              <a:rPr lang="ru-RU" sz="3600" b="1" kern="10" dirty="0" smtClean="0">
                <a:ln w="50800"/>
                <a:solidFill>
                  <a:srgbClr val="003399"/>
                </a:solidFill>
                <a:latin typeface="Times New Roman"/>
                <a:cs typeface="Times New Roman"/>
              </a:rPr>
              <a:t>а две - лучше.</a:t>
            </a:r>
            <a:endParaRPr lang="ru-RU" sz="3600" b="1" kern="10" dirty="0">
              <a:ln w="50800"/>
              <a:solidFill>
                <a:srgbClr val="003399"/>
              </a:solidFill>
              <a:latin typeface="Times New Roman"/>
              <a:cs typeface="Times New Roman"/>
            </a:endParaRPr>
          </a:p>
        </p:txBody>
      </p:sp>
      <p:sp>
        <p:nvSpPr>
          <p:cNvPr id="3079" name="WordArt 7"/>
          <p:cNvSpPr>
            <a:spLocks noChangeArrowheads="1" noChangeShapeType="1" noTextEdit="1"/>
          </p:cNvSpPr>
          <p:nvPr/>
        </p:nvSpPr>
        <p:spPr bwMode="auto">
          <a:xfrm>
            <a:off x="2019316" y="3619505"/>
            <a:ext cx="48387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endParaRPr lang="ru-RU" sz="3600" b="1" kern="10" dirty="0">
              <a:ln w="50800"/>
              <a:solidFill>
                <a:srgbClr val="003399"/>
              </a:solidFill>
              <a:latin typeface="Times New Roman"/>
              <a:cs typeface="Times New Roman"/>
            </a:endParaRPr>
          </a:p>
        </p:txBody>
      </p:sp>
      <p:pic>
        <p:nvPicPr>
          <p:cNvPr id="6148" name="Picture 13" descr="baby18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25" y="4643438"/>
            <a:ext cx="1189038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4" descr="baby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2285992"/>
            <a:ext cx="2857519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52448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1428728" y="1935163"/>
            <a:ext cx="3286148" cy="3065473"/>
          </a:xfrm>
        </p:spPr>
        <p:txBody>
          <a:bodyPr/>
          <a:lstStyle/>
          <a:p>
            <a:pPr>
              <a:buNone/>
            </a:pPr>
            <a:r>
              <a:rPr lang="ru-RU" sz="3200" b="1" dirty="0" smtClean="0"/>
              <a:t>   деревья,</a:t>
            </a:r>
          </a:p>
          <a:p>
            <a:pPr>
              <a:buNone/>
            </a:pPr>
            <a:r>
              <a:rPr lang="ru-RU" sz="3200" b="1" dirty="0" smtClean="0"/>
              <a:t>   воробьи,</a:t>
            </a:r>
          </a:p>
          <a:p>
            <a:pPr>
              <a:buNone/>
            </a:pPr>
            <a:r>
              <a:rPr lang="ru-RU" sz="3200" b="1" dirty="0" smtClean="0"/>
              <a:t>   друзья,</a:t>
            </a:r>
          </a:p>
          <a:p>
            <a:pPr>
              <a:buNone/>
            </a:pPr>
            <a:r>
              <a:rPr lang="ru-RU" sz="3200" b="1" dirty="0" smtClean="0"/>
              <a:t>   ученье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коньки                                                   шитьё</a:t>
            </a:r>
          </a:p>
          <a:p>
            <a:r>
              <a:rPr lang="ru-RU" dirty="0"/>
              <a:t>п</a:t>
            </a:r>
            <a:r>
              <a:rPr lang="ru-RU" dirty="0" smtClean="0"/>
              <a:t>еньки                                                  ульи</a:t>
            </a:r>
          </a:p>
          <a:p>
            <a:r>
              <a:rPr lang="ru-RU" dirty="0"/>
              <a:t>д</a:t>
            </a:r>
            <a:r>
              <a:rPr lang="ru-RU" dirty="0" smtClean="0"/>
              <a:t>еньки                                                  деревья</a:t>
            </a:r>
          </a:p>
          <a:p>
            <a:r>
              <a:rPr lang="ru-RU" dirty="0"/>
              <a:t>к</a:t>
            </a:r>
            <a:r>
              <a:rPr lang="ru-RU" dirty="0" smtClean="0"/>
              <a:t>рыльцо                                               счастье</a:t>
            </a:r>
          </a:p>
          <a:p>
            <a:r>
              <a:rPr lang="ru-RU" dirty="0"/>
              <a:t>р</a:t>
            </a:r>
            <a:r>
              <a:rPr lang="ru-RU" dirty="0" smtClean="0"/>
              <a:t>едька                                                   вьюга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2526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WordArt 5"/>
          <p:cNvSpPr>
            <a:spLocks noChangeArrowheads="1" noChangeShapeType="1" noTextEdit="1"/>
          </p:cNvSpPr>
          <p:nvPr/>
        </p:nvSpPr>
        <p:spPr bwMode="auto">
          <a:xfrm>
            <a:off x="214282" y="1571612"/>
            <a:ext cx="8497888" cy="3429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ru-RU" sz="3600" b="1" kern="10" dirty="0">
                <a:ln w="50800"/>
                <a:solidFill>
                  <a:srgbClr val="003399"/>
                </a:solidFill>
                <a:latin typeface="Times New Roman"/>
                <a:cs typeface="Times New Roman"/>
              </a:rPr>
              <a:t>		Разделительный мягкий знак разделяет </a:t>
            </a:r>
          </a:p>
          <a:p>
            <a:pPr algn="ctr">
              <a:defRPr/>
            </a:pPr>
            <a:r>
              <a:rPr lang="ru-RU" sz="3600" b="1" kern="10" dirty="0">
                <a:ln w="50800"/>
                <a:solidFill>
                  <a:srgbClr val="003399"/>
                </a:solidFill>
                <a:latin typeface="Times New Roman"/>
                <a:cs typeface="Times New Roman"/>
              </a:rPr>
              <a:t>согласный и гласный.</a:t>
            </a:r>
          </a:p>
          <a:p>
            <a:pPr algn="ctr">
              <a:defRPr/>
            </a:pPr>
            <a:r>
              <a:rPr lang="ru-RU" sz="3600" b="1" kern="10" dirty="0" smtClean="0">
                <a:ln w="50800"/>
                <a:solidFill>
                  <a:srgbClr val="003399"/>
                </a:solidFill>
                <a:latin typeface="Times New Roman"/>
                <a:cs typeface="Times New Roman"/>
              </a:rPr>
              <a:t>Гласные  </a:t>
            </a:r>
            <a:r>
              <a:rPr lang="ru-RU" sz="3600" b="1" kern="10" dirty="0" err="1" smtClean="0">
                <a:ln w="50800"/>
                <a:solidFill>
                  <a:srgbClr val="C00000"/>
                </a:solidFill>
                <a:latin typeface="Times New Roman"/>
                <a:cs typeface="Times New Roman"/>
              </a:rPr>
              <a:t>е,ё</a:t>
            </a:r>
            <a:r>
              <a:rPr lang="ru-RU" sz="3600" b="1" kern="10" dirty="0" smtClean="0">
                <a:ln w="50800"/>
                <a:solidFill>
                  <a:srgbClr val="C00000"/>
                </a:solidFill>
                <a:latin typeface="Times New Roman"/>
                <a:cs typeface="Times New Roman"/>
              </a:rPr>
              <a:t>, </a:t>
            </a:r>
            <a:r>
              <a:rPr lang="ru-RU" sz="3600" b="1" kern="10" dirty="0" err="1" smtClean="0">
                <a:ln w="50800"/>
                <a:solidFill>
                  <a:srgbClr val="C00000"/>
                </a:solidFill>
                <a:latin typeface="Times New Roman"/>
                <a:cs typeface="Times New Roman"/>
              </a:rPr>
              <a:t>ю</a:t>
            </a:r>
            <a:r>
              <a:rPr lang="ru-RU" sz="3600" b="1" kern="10" dirty="0" smtClean="0">
                <a:ln w="50800"/>
                <a:solidFill>
                  <a:srgbClr val="C00000"/>
                </a:solidFill>
                <a:latin typeface="Times New Roman"/>
                <a:cs typeface="Times New Roman"/>
              </a:rPr>
              <a:t>, </a:t>
            </a:r>
            <a:r>
              <a:rPr lang="ru-RU" sz="3600" b="1" kern="10" dirty="0" err="1" smtClean="0">
                <a:ln w="50800"/>
                <a:solidFill>
                  <a:srgbClr val="C00000"/>
                </a:solidFill>
                <a:latin typeface="Times New Roman"/>
                <a:cs typeface="Times New Roman"/>
              </a:rPr>
              <a:t>я,и</a:t>
            </a:r>
            <a:r>
              <a:rPr lang="ru-RU" sz="3600" b="1" kern="10" dirty="0" smtClean="0">
                <a:ln w="50800"/>
                <a:solidFill>
                  <a:srgbClr val="C00000"/>
                </a:solidFill>
                <a:latin typeface="Times New Roman"/>
                <a:cs typeface="Times New Roman"/>
              </a:rPr>
              <a:t>  </a:t>
            </a:r>
            <a:r>
              <a:rPr lang="ru-RU" sz="3600" b="1" kern="10" dirty="0" smtClean="0">
                <a:ln w="50800"/>
                <a:solidFill>
                  <a:srgbClr val="003399"/>
                </a:solidFill>
                <a:latin typeface="Times New Roman"/>
                <a:cs typeface="Times New Roman"/>
              </a:rPr>
              <a:t>после него обозначают </a:t>
            </a:r>
            <a:endParaRPr lang="ru-RU" sz="3600" b="1" kern="10" dirty="0">
              <a:ln w="50800"/>
              <a:solidFill>
                <a:srgbClr val="003399"/>
              </a:solidFill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ru-RU" sz="3600" b="1" kern="10" dirty="0" smtClean="0">
                <a:ln w="50800"/>
                <a:solidFill>
                  <a:srgbClr val="003399"/>
                </a:solidFill>
                <a:latin typeface="Times New Roman"/>
                <a:cs typeface="Times New Roman"/>
              </a:rPr>
              <a:t>два </a:t>
            </a:r>
            <a:r>
              <a:rPr lang="ru-RU" sz="3600" b="1" kern="10" dirty="0">
                <a:ln w="50800"/>
                <a:solidFill>
                  <a:srgbClr val="003399"/>
                </a:solidFill>
                <a:latin typeface="Times New Roman"/>
                <a:cs typeface="Times New Roman"/>
              </a:rPr>
              <a:t>звука,  а согласный перед ним </a:t>
            </a:r>
          </a:p>
          <a:p>
            <a:pPr algn="ctr">
              <a:defRPr/>
            </a:pPr>
            <a:r>
              <a:rPr lang="ru-RU" sz="3600" b="1" kern="10" dirty="0">
                <a:ln w="50800"/>
                <a:solidFill>
                  <a:srgbClr val="003399"/>
                </a:solidFill>
                <a:latin typeface="Times New Roman"/>
                <a:cs typeface="Times New Roman"/>
              </a:rPr>
              <a:t>становится мягким.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7744" y="1556792"/>
            <a:ext cx="61206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endParaRPr lang="ru-RU" sz="2800" b="1" i="1" dirty="0" smtClean="0">
              <a:latin typeface="Candara" pitchFamily="34" charset="0"/>
            </a:endParaRPr>
          </a:p>
          <a:p>
            <a:pPr eaLnBrk="1" hangingPunct="1"/>
            <a:endParaRPr lang="ru-RU" sz="2800" b="1" i="1" dirty="0">
              <a:latin typeface="Candara" pitchFamily="34" charset="0"/>
            </a:endParaRPr>
          </a:p>
          <a:p>
            <a:pPr eaLnBrk="1" hangingPunct="1"/>
            <a:endParaRPr lang="ru-RU" sz="2800" b="1" i="1" dirty="0" smtClean="0">
              <a:latin typeface="Candara" pitchFamily="34" charset="0"/>
            </a:endParaRPr>
          </a:p>
          <a:p>
            <a:pPr eaLnBrk="1" hangingPunct="1"/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  <a:latin typeface="Candara" pitchFamily="34" charset="0"/>
              </a:rPr>
              <a:t>Счастье</a:t>
            </a:r>
            <a:r>
              <a:rPr lang="ru-RU" sz="2800" b="1" i="1" dirty="0">
                <a:solidFill>
                  <a:schemeClr val="tx2">
                    <a:lumMod val="50000"/>
                  </a:schemeClr>
                </a:solidFill>
                <a:latin typeface="Candara" pitchFamily="34" charset="0"/>
              </a:rPr>
              <a:t>, пальто, чутьё, ненастье, </a:t>
            </a:r>
          </a:p>
          <a:p>
            <a:pPr eaLnBrk="1" hangingPunct="1"/>
            <a:r>
              <a:rPr lang="ru-RU" sz="2800" b="1" i="1" dirty="0">
                <a:solidFill>
                  <a:schemeClr val="tx2">
                    <a:lumMod val="50000"/>
                  </a:schemeClr>
                </a:solidFill>
                <a:latin typeface="Candara" pitchFamily="34" charset="0"/>
              </a:rPr>
              <a:t> угольки, вьюга, жильцы, кольцо, </a:t>
            </a:r>
          </a:p>
          <a:p>
            <a:pPr eaLnBrk="1" hangingPunct="1"/>
            <a:r>
              <a:rPr lang="ru-RU" sz="2800" b="1" i="1" dirty="0">
                <a:solidFill>
                  <a:schemeClr val="tx2">
                    <a:lumMod val="50000"/>
                  </a:schemeClr>
                </a:solidFill>
                <a:latin typeface="Candara" pitchFamily="34" charset="0"/>
              </a:rPr>
              <a:t>здоровье, жильё, коньки, варенье,</a:t>
            </a:r>
          </a:p>
          <a:p>
            <a:pPr eaLnBrk="1" hangingPunct="1"/>
            <a:r>
              <a:rPr lang="ru-RU" sz="2800" b="1" i="1" dirty="0">
                <a:solidFill>
                  <a:schemeClr val="tx2">
                    <a:lumMod val="50000"/>
                  </a:schemeClr>
                </a:solidFill>
                <a:latin typeface="Candara" pitchFamily="34" charset="0"/>
              </a:rPr>
              <a:t> друзья</a:t>
            </a:r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  <a:latin typeface="Candara" pitchFamily="34" charset="0"/>
              </a:rPr>
              <a:t>.</a:t>
            </a:r>
          </a:p>
          <a:p>
            <a:pPr eaLnBrk="1" hangingPunct="1"/>
            <a:endParaRPr lang="ru-RU" sz="2800" b="1" i="1" dirty="0">
              <a:latin typeface="Candara" pitchFamily="34" charset="0"/>
            </a:endParaRPr>
          </a:p>
          <a:p>
            <a:pPr eaLnBrk="1" hangingPunct="1"/>
            <a:endParaRPr lang="ru-RU" sz="2800" b="1" i="1" dirty="0" smtClean="0">
              <a:latin typeface="Candara" pitchFamily="34" charset="0"/>
            </a:endParaRPr>
          </a:p>
          <a:p>
            <a:pPr eaLnBrk="1" hangingPunct="1"/>
            <a:endParaRPr lang="ru-RU" sz="2800" b="1" i="1" dirty="0">
              <a:latin typeface="Candara" pitchFamily="34" charset="0"/>
            </a:endParaRPr>
          </a:p>
          <a:p>
            <a:pPr eaLnBrk="1" hangingPunct="1"/>
            <a:endParaRPr lang="ru-RU" sz="2800" b="1" i="1" dirty="0" smtClean="0">
              <a:latin typeface="Candara" pitchFamily="34" charset="0"/>
            </a:endParaRPr>
          </a:p>
          <a:p>
            <a:pPr eaLnBrk="1" hangingPunct="1"/>
            <a:endParaRPr lang="ru-RU" sz="2800" b="1" i="1" dirty="0">
              <a:latin typeface="Candar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9" y="908720"/>
            <a:ext cx="3888431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7984" y="908720"/>
            <a:ext cx="4392488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9" y="3573016"/>
            <a:ext cx="2304255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89482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716016" y="1700808"/>
            <a:ext cx="3970784" cy="4572000"/>
          </a:xfrm>
        </p:spPr>
        <p:txBody>
          <a:bodyPr/>
          <a:lstStyle/>
          <a:p>
            <a:r>
              <a:rPr lang="ru-RU" sz="5400" dirty="0" smtClean="0">
                <a:solidFill>
                  <a:schemeClr val="tx2">
                    <a:lumMod val="75000"/>
                  </a:schemeClr>
                </a:solidFill>
              </a:rPr>
              <a:t>Молодцы!</a:t>
            </a:r>
            <a:endParaRPr lang="ru-RU" sz="54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Picture 2" descr="C:\Documents and Settings\S&amp;S\Мои документы\Мои рисунки\0_650ec_93199013_X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80528" y="285750"/>
            <a:ext cx="5328592" cy="634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696240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WordArt 5"/>
          <p:cNvSpPr>
            <a:spLocks noChangeArrowheads="1" noChangeShapeType="1" noTextEdit="1"/>
          </p:cNvSpPr>
          <p:nvPr/>
        </p:nvSpPr>
        <p:spPr bwMode="auto">
          <a:xfrm>
            <a:off x="1379559" y="1571612"/>
            <a:ext cx="6264275" cy="243047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ru-RU" sz="3200" b="1" kern="10" dirty="0">
                <a:ln w="50800"/>
                <a:solidFill>
                  <a:srgbClr val="003399"/>
                </a:solidFill>
                <a:latin typeface="Times New Roman"/>
                <a:cs typeface="Times New Roman"/>
              </a:rPr>
              <a:t>Домашнее задание:</a:t>
            </a:r>
          </a:p>
          <a:p>
            <a:pPr algn="ctr">
              <a:defRPr/>
            </a:pPr>
            <a:endParaRPr lang="ru-RU" sz="3200" b="1" kern="10" dirty="0">
              <a:ln w="50800"/>
              <a:solidFill>
                <a:srgbClr val="003399"/>
              </a:solidFill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ru-RU" sz="3200" b="1" kern="10" dirty="0">
                <a:ln w="50800"/>
                <a:solidFill>
                  <a:srgbClr val="003399"/>
                </a:solidFill>
                <a:latin typeface="Times New Roman"/>
                <a:cs typeface="Times New Roman"/>
              </a:rPr>
              <a:t>Выучить правило на стр. </a:t>
            </a:r>
            <a:r>
              <a:rPr lang="ru-RU" sz="3200" b="1" kern="10" dirty="0" smtClean="0">
                <a:ln w="50800"/>
                <a:solidFill>
                  <a:srgbClr val="003399"/>
                </a:solidFill>
                <a:latin typeface="Times New Roman"/>
                <a:cs typeface="Times New Roman"/>
              </a:rPr>
              <a:t>33</a:t>
            </a:r>
            <a:endParaRPr lang="ru-RU" sz="3200" b="1" kern="10" dirty="0">
              <a:ln w="50800"/>
              <a:solidFill>
                <a:srgbClr val="003399"/>
              </a:solidFill>
              <a:latin typeface="Times New Roman"/>
              <a:cs typeface="Times New Roman"/>
            </a:endParaRPr>
          </a:p>
          <a:p>
            <a:pPr algn="ctr">
              <a:defRPr/>
            </a:pPr>
            <a:endParaRPr lang="ru-RU" sz="3200" b="1" kern="10" dirty="0">
              <a:ln w="50800"/>
              <a:solidFill>
                <a:srgbClr val="003399"/>
              </a:solidFill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ru-RU" sz="3200" b="1" kern="10" dirty="0">
                <a:ln w="50800"/>
                <a:solidFill>
                  <a:srgbClr val="003399"/>
                </a:solidFill>
                <a:latin typeface="Times New Roman"/>
                <a:cs typeface="Times New Roman"/>
              </a:rPr>
              <a:t>Упражнение № </a:t>
            </a:r>
            <a:r>
              <a:rPr lang="en-US" sz="3200" b="1" kern="10" dirty="0" smtClean="0">
                <a:ln w="50800"/>
                <a:solidFill>
                  <a:srgbClr val="003399"/>
                </a:solidFill>
                <a:latin typeface="Times New Roman"/>
                <a:cs typeface="Times New Roman"/>
              </a:rPr>
              <a:t>63 </a:t>
            </a:r>
            <a:r>
              <a:rPr lang="ru-RU" sz="3200" b="1" kern="10" dirty="0" smtClean="0">
                <a:ln w="50800"/>
                <a:solidFill>
                  <a:srgbClr val="003399"/>
                </a:solidFill>
                <a:latin typeface="Times New Roman"/>
                <a:cs typeface="Times New Roman"/>
              </a:rPr>
              <a:t>на </a:t>
            </a:r>
            <a:r>
              <a:rPr lang="ru-RU" sz="3200" b="1" kern="10" dirty="0">
                <a:ln w="50800"/>
                <a:solidFill>
                  <a:srgbClr val="003399"/>
                </a:solidFill>
                <a:latin typeface="Times New Roman"/>
                <a:cs typeface="Times New Roman"/>
              </a:rPr>
              <a:t>странице  </a:t>
            </a:r>
            <a:r>
              <a:rPr lang="ru-RU" sz="3200" b="1" kern="10" dirty="0" smtClean="0">
                <a:ln w="50800"/>
                <a:solidFill>
                  <a:srgbClr val="003399"/>
                </a:solidFill>
                <a:latin typeface="Times New Roman"/>
                <a:cs typeface="Times New Roman"/>
              </a:rPr>
              <a:t>37</a:t>
            </a:r>
            <a:endParaRPr lang="ru-RU" sz="3200" b="1" kern="10" dirty="0">
              <a:ln w="50800"/>
              <a:solidFill>
                <a:srgbClr val="003399"/>
              </a:solidFill>
              <a:latin typeface="Times New Roman"/>
              <a:cs typeface="Times New Roman"/>
            </a:endParaRPr>
          </a:p>
        </p:txBody>
      </p:sp>
      <p:pic>
        <p:nvPicPr>
          <p:cNvPr id="15363" name="Picture 15" descr="peo-girl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88" y="4532313"/>
            <a:ext cx="2428875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544</TotalTime>
  <Words>114</Words>
  <Application>Microsoft Office PowerPoint</Application>
  <PresentationFormat>Экран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Слайд 1</vt:lpstr>
      <vt:lpstr>Слайд 2</vt:lpstr>
      <vt:lpstr> </vt:lpstr>
      <vt:lpstr>Слайд 4</vt:lpstr>
      <vt:lpstr>Слайд 5</vt:lpstr>
      <vt:lpstr>Слайд 6</vt:lpstr>
      <vt:lpstr>Слайд 7</vt:lpstr>
      <vt:lpstr>Слайд 8</vt:lpstr>
    </vt:vector>
  </TitlesOfParts>
  <Company>school 2000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bubnova</dc:creator>
  <cp:lastModifiedBy>Пользователь</cp:lastModifiedBy>
  <cp:revision>39</cp:revision>
  <dcterms:created xsi:type="dcterms:W3CDTF">2008-12-04T08:22:28Z</dcterms:created>
  <dcterms:modified xsi:type="dcterms:W3CDTF">2014-05-27T18:03:11Z</dcterms:modified>
</cp:coreProperties>
</file>