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4031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ПОСМОТРИТЕ </a:t>
            </a:r>
            <a:r>
              <a:rPr lang="ru-RU" sz="5400" b="1" dirty="0" smtClean="0">
                <a:solidFill>
                  <a:srgbClr val="C00000"/>
                </a:solidFill>
              </a:rPr>
              <a:t>НА </a:t>
            </a:r>
            <a:r>
              <a:rPr lang="ru-RU" sz="5400" b="1" dirty="0" smtClean="0">
                <a:solidFill>
                  <a:srgbClr val="C00000"/>
                </a:solidFill>
              </a:rPr>
              <a:t>СЕБЯ СО СТОРОНЫ</a:t>
            </a:r>
            <a:r>
              <a:rPr lang="ru-RU" sz="8000" b="1" dirty="0" smtClean="0">
                <a:solidFill>
                  <a:srgbClr val="C00000"/>
                </a:solidFill>
              </a:rPr>
              <a:t> </a:t>
            </a:r>
            <a:r>
              <a:rPr lang="en-US" sz="8000" b="1" dirty="0" smtClean="0">
                <a:solidFill>
                  <a:srgbClr val="C00000"/>
                </a:solidFill>
              </a:rPr>
              <a:t> </a:t>
            </a:r>
            <a:r>
              <a:rPr lang="ru-RU" sz="8000" b="1" dirty="0" smtClean="0">
                <a:solidFill>
                  <a:srgbClr val="C00000"/>
                </a:solidFill>
              </a:rPr>
              <a:t> . . . </a:t>
            </a:r>
            <a:endParaRPr lang="ru-RU" sz="8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ша\Desktop\ребенок загад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741762" cy="5972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Царевна - </a:t>
            </a:r>
            <a:r>
              <a:rPr lang="ru-RU" sz="5400" b="1" dirty="0" err="1" smtClean="0">
                <a:solidFill>
                  <a:srgbClr val="002060"/>
                </a:solidFill>
              </a:rPr>
              <a:t>Несмеяна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000240"/>
            <a:ext cx="242889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F:\Картинки\Animated\лица\AG00311_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857364"/>
            <a:ext cx="2812871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203739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70C0"/>
                </a:solidFill>
              </a:rPr>
              <a:t>Снежная королева</a:t>
            </a:r>
            <a:endParaRPr lang="ru-RU" sz="72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143116"/>
            <a:ext cx="292895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714620"/>
            <a:ext cx="278608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7242048" cy="1571636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Спящая красавица. </a:t>
            </a:r>
            <a:endParaRPr lang="ru-RU" sz="7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00240"/>
            <a:ext cx="578647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467600" cy="1500198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</a:rPr>
              <a:t>Унтер -</a:t>
            </a:r>
            <a:br>
              <a:rPr lang="ru-RU" sz="6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</a:rPr>
              <a:t>Пришибеева. </a:t>
            </a:r>
            <a:endParaRPr lang="ru-RU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000240"/>
            <a:ext cx="300039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285992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467600" cy="1702542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Суматошная мать. 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Наташа\Desktop\тетенька 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988018"/>
            <a:ext cx="3441288" cy="3083924"/>
          </a:xfrm>
          <a:prstGeom prst="rect">
            <a:avLst/>
          </a:prstGeom>
          <a:noFill/>
        </p:spPr>
      </p:pic>
      <p:pic>
        <p:nvPicPr>
          <p:cNvPr id="1027" name="Picture 3" descr="C:\Users\Наташа\Desktop\крик.jpg"/>
          <p:cNvPicPr>
            <a:picLocks noChangeAspect="1" noChangeArrowheads="1"/>
          </p:cNvPicPr>
          <p:nvPr/>
        </p:nvPicPr>
        <p:blipFill>
          <a:blip r:embed="rId3"/>
          <a:srcRect b="25000"/>
          <a:stretch>
            <a:fillRect/>
          </a:stretch>
        </p:blipFill>
        <p:spPr bwMode="auto">
          <a:xfrm>
            <a:off x="2414499" y="3558978"/>
            <a:ext cx="3064028" cy="3066760"/>
          </a:xfrm>
          <a:prstGeom prst="rect">
            <a:avLst/>
          </a:prstGeom>
          <a:noFill/>
        </p:spPr>
      </p:pic>
      <p:pic>
        <p:nvPicPr>
          <p:cNvPr id="6" name="Picture 10" descr="F:\Картинки\Animated\лица\AG00314_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916832"/>
            <a:ext cx="2143140" cy="3284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B050"/>
                </a:solidFill>
              </a:rPr>
              <a:t>Наседка. </a:t>
            </a:r>
            <a:endParaRPr lang="ru-RU" sz="7200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Наташа\Desktop\наседк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786190"/>
            <a:ext cx="4214842" cy="2795106"/>
          </a:xfrm>
          <a:prstGeom prst="rect">
            <a:avLst/>
          </a:prstGeom>
          <a:noFill/>
        </p:spPr>
      </p:pic>
      <p:pic>
        <p:nvPicPr>
          <p:cNvPr id="2051" name="Picture 3" descr="C:\Users\Наташа\Desktop\наседка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736"/>
            <a:ext cx="3823421" cy="2262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FFC000"/>
                </a:solidFill>
              </a:rPr>
              <a:t>Вечный ребенок. </a:t>
            </a:r>
            <a:endParaRPr lang="ru-RU" sz="6600" b="1" dirty="0">
              <a:solidFill>
                <a:srgbClr val="FFC000"/>
              </a:solidFill>
            </a:endParaRPr>
          </a:p>
        </p:txBody>
      </p:sp>
      <p:pic>
        <p:nvPicPr>
          <p:cNvPr id="3074" name="Picture 2" descr="C:\Users\Наташа\Desktop\вечный ребенок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785926"/>
            <a:ext cx="2891318" cy="4333882"/>
          </a:xfrm>
          <a:prstGeom prst="rect">
            <a:avLst/>
          </a:prstGeom>
          <a:noFill/>
        </p:spPr>
      </p:pic>
      <p:pic>
        <p:nvPicPr>
          <p:cNvPr id="4" name="Picture 4" descr="мальчик плачет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071678"/>
            <a:ext cx="398710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501122" cy="1571612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Вы многое умеете . . .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У Д А Ч И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E:\Картинки\Animated\человечки\j022374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1617418"/>
            <a:ext cx="6239046" cy="4767572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143</TotalTime>
  <Words>29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ПОСМОТРИТЕ НА СЕБЯ СО СТОРОНЫ   . . . </vt:lpstr>
      <vt:lpstr>Царевна - Несмеяна</vt:lpstr>
      <vt:lpstr>Снежная королева</vt:lpstr>
      <vt:lpstr>Спящая красавица. </vt:lpstr>
      <vt:lpstr>Унтер - Пришибеева. </vt:lpstr>
      <vt:lpstr>Суматошная мать. </vt:lpstr>
      <vt:lpstr>Наседка. </vt:lpstr>
      <vt:lpstr>Вечный ребенок. </vt:lpstr>
      <vt:lpstr>Вы многое умеете . . . У Д А Ч 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Мамочки бывают:</dc:title>
  <dc:creator>Наташа</dc:creator>
  <cp:lastModifiedBy>2011</cp:lastModifiedBy>
  <cp:revision>11</cp:revision>
  <dcterms:created xsi:type="dcterms:W3CDTF">2011-01-19T06:39:36Z</dcterms:created>
  <dcterms:modified xsi:type="dcterms:W3CDTF">2012-02-01T03:25:52Z</dcterms:modified>
</cp:coreProperties>
</file>