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68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00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25A51-6298-4817-AD50-CE724F392F42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63044-B133-4DC2-BE7F-B560943C6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982D-39DC-41EE-B104-F88FDBEB17E9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C220B-F8E8-4656-8453-BF43CF05F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E33EA-F019-4A7E-B2B1-C5357512236F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4A285-3683-423F-A714-3EE1C8A2C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0F2D9-3299-4C63-A687-5269F9A913F7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247F7-D46C-49FA-81A3-FF0BFD13B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C5B95-EEED-423F-8518-83593221275E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70A5-DCC0-41F5-BE26-0B76E442D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EB268-BD4D-4551-AE14-B8450289FEFC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C165F-C553-4E44-AB18-6053B54BB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C76A9-C3DD-4131-B1F7-3FB570EB2C98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6CC93-16FE-4E9A-80D8-CFAE9DCD2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90530-5DBE-4FAA-A14A-D5D5578B9B21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E54A5-47E3-4C8F-8BDE-DE3168A30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E6CB7-D4F4-49B2-8DD6-01BE2A3C293B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7BAA9-58A4-47C5-8EDE-360F984414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08EFF-170C-406A-94A9-268EB29FD4E4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0F650-108F-4F40-811C-0551A0ACA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61277-1F9B-4AD1-9A42-B2F5F1230094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CB293-355F-4642-AADB-5CB0AA72D8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03a5b123776c.jp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63" y="285750"/>
            <a:ext cx="13446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A31186-ED40-4250-ABAC-4FCB6098B1BD}" type="datetimeFigureOut">
              <a:rPr lang="ru-RU"/>
              <a:pPr>
                <a:defRPr/>
              </a:pPr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57B01A-FD9E-46C3-9999-958E91D88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2.png"/><Relationship Id="rId7" Type="http://schemas.openxmlformats.org/officeDocument/2006/relationships/slide" Target="slide6.xml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3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49.radikal.ru/i125/0808/11/03a5b123776c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47664" y="1124744"/>
            <a:ext cx="575907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Наша речь</a:t>
            </a:r>
            <a:endParaRPr lang="ru-RU" sz="88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4005064"/>
            <a:ext cx="33201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Русский </a:t>
            </a: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язык  </a:t>
            </a:r>
          </a:p>
          <a:p>
            <a:pPr algn="ctr"/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класс</a:t>
            </a:r>
          </a:p>
          <a:p>
            <a:pPr algn="ctr"/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урок </a:t>
            </a:r>
            <a:endParaRPr lang="ru-RU" sz="3600" b="0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83568" y="2348880"/>
            <a:ext cx="792088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Пенал,  тетрадь, язык,  портфель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620688"/>
            <a:ext cx="813690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Найдите лишнее  слово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645024"/>
            <a:ext cx="2376264" cy="93610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1916832"/>
            <a:ext cx="81369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РУССКИЙ   ЯЗЫК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im5-tub-ru.yandex.net/i?id=452972243-4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1844824"/>
            <a:ext cx="4795733" cy="266429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23728" y="4509120"/>
            <a:ext cx="49564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говорение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476672"/>
            <a:ext cx="546438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Виды  речи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im6-tub-ru.yandex.net/i?id=12085587-0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700808"/>
            <a:ext cx="4558106" cy="324036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411760" y="4797152"/>
            <a:ext cx="470577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слушание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476672"/>
            <a:ext cx="546438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Виды  речи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63daf16cc664 (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2420888"/>
            <a:ext cx="3366375" cy="288032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860032" y="2924944"/>
            <a:ext cx="36253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письмо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07704" y="476672"/>
            <a:ext cx="546438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Виды  речи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79966779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1844824"/>
            <a:ext cx="3312368" cy="314312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99992" y="3140968"/>
            <a:ext cx="33233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чтение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476672"/>
            <a:ext cx="546438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Виды  речи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39552" y="1916832"/>
            <a:ext cx="33233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чтение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2204864"/>
            <a:ext cx="470577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слушание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212976"/>
            <a:ext cx="49564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говорение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4509120"/>
            <a:ext cx="36253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письмо</a:t>
            </a:r>
            <a:endParaRPr lang="ru-RU" sz="7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764704"/>
            <a:ext cx="45080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Устная  речь</a:t>
            </a: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293096"/>
            <a:ext cx="48285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Письменная  </a:t>
            </a:r>
          </a:p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речь</a:t>
            </a: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16281E-6 L 0.00468 -0.244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01295E-7 L -0.38316 0.080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25809E-6 L 0.54289 0.1958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" y="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68363E-6 L 0.17205 -0.0663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95536" y="1556792"/>
            <a:ext cx="8229600" cy="3096344"/>
          </a:xfrm>
          <a:prstGeom prst="rect">
            <a:avLst/>
          </a:prstGeom>
        </p:spPr>
        <p:txBody>
          <a:bodyPr lIns="45720" rIns="45720"/>
          <a:lstStyle/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Презентацию  составила </a:t>
            </a:r>
            <a:endParaRPr lang="ru-RU" sz="40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Мухачева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 </a:t>
            </a: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Юлия  Вячеславовна</a:t>
            </a:r>
          </a:p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учитель начальных классов </a:t>
            </a:r>
          </a:p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ГБОУ  </a:t>
            </a: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СОШ  №1055</a:t>
            </a:r>
          </a:p>
          <a:p>
            <a:pPr marL="457200" indent="-273050" algn="ctr">
              <a:lnSpc>
                <a:spcPct val="90000"/>
              </a:lnSpc>
              <a:buClr>
                <a:schemeClr val="accent1"/>
              </a:buClr>
              <a:buSzPct val="80000"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г. 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Москвы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95936" y="7647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14847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364502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43651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0" name="Прямоугольник 9"/>
          <p:cNvSpPr/>
          <p:nvPr/>
        </p:nvSpPr>
        <p:spPr>
          <a:xfrm>
            <a:off x="3995936" y="220486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1" name="Прямоугольник 10"/>
          <p:cNvSpPr/>
          <p:nvPr/>
        </p:nvSpPr>
        <p:spPr>
          <a:xfrm>
            <a:off x="3995936" y="50851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2" name="Прямоугольник 11"/>
          <p:cNvSpPr/>
          <p:nvPr/>
        </p:nvSpPr>
        <p:spPr>
          <a:xfrm>
            <a:off x="3995936" y="292494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3" name="Прямоугольник 12"/>
          <p:cNvSpPr/>
          <p:nvPr/>
        </p:nvSpPr>
        <p:spPr>
          <a:xfrm>
            <a:off x="3275856" y="7647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4" name="Прямоугольник 13"/>
          <p:cNvSpPr/>
          <p:nvPr/>
        </p:nvSpPr>
        <p:spPr>
          <a:xfrm>
            <a:off x="3275856" y="220486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14847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6" name="Прямоугольник 15"/>
          <p:cNvSpPr/>
          <p:nvPr/>
        </p:nvSpPr>
        <p:spPr>
          <a:xfrm>
            <a:off x="2555776" y="7647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7" name="Прямоугольник 16"/>
          <p:cNvSpPr/>
          <p:nvPr/>
        </p:nvSpPr>
        <p:spPr>
          <a:xfrm>
            <a:off x="1115616" y="364502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8" name="Прямоугольник 17"/>
          <p:cNvSpPr/>
          <p:nvPr/>
        </p:nvSpPr>
        <p:spPr>
          <a:xfrm>
            <a:off x="1835696" y="364502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9" name="Прямоугольник 18"/>
          <p:cNvSpPr/>
          <p:nvPr/>
        </p:nvSpPr>
        <p:spPr>
          <a:xfrm>
            <a:off x="2555776" y="364502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0" name="Прямоугольник 19"/>
          <p:cNvSpPr/>
          <p:nvPr/>
        </p:nvSpPr>
        <p:spPr>
          <a:xfrm>
            <a:off x="3275856" y="364502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1" name="Прямоугольник 20"/>
          <p:cNvSpPr/>
          <p:nvPr/>
        </p:nvSpPr>
        <p:spPr>
          <a:xfrm>
            <a:off x="1835696" y="220486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2" name="Прямоугольник 21"/>
          <p:cNvSpPr/>
          <p:nvPr/>
        </p:nvSpPr>
        <p:spPr>
          <a:xfrm>
            <a:off x="2555776" y="292494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3" name="Прямоугольник 22"/>
          <p:cNvSpPr/>
          <p:nvPr/>
        </p:nvSpPr>
        <p:spPr>
          <a:xfrm>
            <a:off x="3275856" y="292494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4" name="Прямоугольник 23"/>
          <p:cNvSpPr/>
          <p:nvPr/>
        </p:nvSpPr>
        <p:spPr>
          <a:xfrm>
            <a:off x="2555776" y="220486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5" name="Прямоугольник 24"/>
          <p:cNvSpPr/>
          <p:nvPr/>
        </p:nvSpPr>
        <p:spPr>
          <a:xfrm>
            <a:off x="2555776" y="50851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6" name="Прямоугольник 25"/>
          <p:cNvSpPr/>
          <p:nvPr/>
        </p:nvSpPr>
        <p:spPr>
          <a:xfrm>
            <a:off x="3275856" y="50851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7" name="Прямоугольник 26"/>
          <p:cNvSpPr/>
          <p:nvPr/>
        </p:nvSpPr>
        <p:spPr>
          <a:xfrm>
            <a:off x="2555776" y="43651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8" name="Прямоугольник 27"/>
          <p:cNvSpPr/>
          <p:nvPr/>
        </p:nvSpPr>
        <p:spPr>
          <a:xfrm>
            <a:off x="3275856" y="43651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9" name="Прямоугольник 28"/>
          <p:cNvSpPr/>
          <p:nvPr/>
        </p:nvSpPr>
        <p:spPr>
          <a:xfrm>
            <a:off x="1835696" y="50851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0" name="Прямоугольник 29"/>
          <p:cNvSpPr/>
          <p:nvPr/>
        </p:nvSpPr>
        <p:spPr>
          <a:xfrm>
            <a:off x="1115616" y="50851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1" name="Прямоугольник 30"/>
          <p:cNvSpPr/>
          <p:nvPr/>
        </p:nvSpPr>
        <p:spPr>
          <a:xfrm>
            <a:off x="6156176" y="14847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2" name="Прямоугольник 31"/>
          <p:cNvSpPr/>
          <p:nvPr/>
        </p:nvSpPr>
        <p:spPr>
          <a:xfrm>
            <a:off x="5436096" y="14847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3" name="Прямоугольник 32"/>
          <p:cNvSpPr/>
          <p:nvPr/>
        </p:nvSpPr>
        <p:spPr>
          <a:xfrm>
            <a:off x="4716016" y="14847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4" name="Прямоугольник 33"/>
          <p:cNvSpPr/>
          <p:nvPr/>
        </p:nvSpPr>
        <p:spPr>
          <a:xfrm>
            <a:off x="5436096" y="220486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5" name="Прямоугольник 34"/>
          <p:cNvSpPr/>
          <p:nvPr/>
        </p:nvSpPr>
        <p:spPr>
          <a:xfrm>
            <a:off x="4716016" y="220486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6" name="Прямоугольник 35"/>
          <p:cNvSpPr/>
          <p:nvPr/>
        </p:nvSpPr>
        <p:spPr>
          <a:xfrm>
            <a:off x="4716016" y="292494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7" name="Прямоугольник 36"/>
          <p:cNvSpPr/>
          <p:nvPr/>
        </p:nvSpPr>
        <p:spPr>
          <a:xfrm>
            <a:off x="4716016" y="364502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8" name="Прямоугольник 37"/>
          <p:cNvSpPr/>
          <p:nvPr/>
        </p:nvSpPr>
        <p:spPr>
          <a:xfrm>
            <a:off x="5436096" y="43651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9" name="Прямоугольник 38"/>
          <p:cNvSpPr/>
          <p:nvPr/>
        </p:nvSpPr>
        <p:spPr>
          <a:xfrm>
            <a:off x="4716016" y="43651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0" name="Прямоугольник 39"/>
          <p:cNvSpPr/>
          <p:nvPr/>
        </p:nvSpPr>
        <p:spPr>
          <a:xfrm>
            <a:off x="5436096" y="50851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1" name="Прямоугольник 40"/>
          <p:cNvSpPr/>
          <p:nvPr/>
        </p:nvSpPr>
        <p:spPr>
          <a:xfrm>
            <a:off x="4716016" y="508518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2" name="Прямоугольник 41"/>
          <p:cNvSpPr/>
          <p:nvPr/>
        </p:nvSpPr>
        <p:spPr>
          <a:xfrm>
            <a:off x="4716016" y="7647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3" name="Прямоугольник 42"/>
          <p:cNvSpPr/>
          <p:nvPr/>
        </p:nvSpPr>
        <p:spPr>
          <a:xfrm>
            <a:off x="5436096" y="7647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4" name="Прямоугольник 43"/>
          <p:cNvSpPr/>
          <p:nvPr/>
        </p:nvSpPr>
        <p:spPr>
          <a:xfrm>
            <a:off x="6156176" y="7647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5" name="Прямоугольник 44"/>
          <p:cNvSpPr/>
          <p:nvPr/>
        </p:nvSpPr>
        <p:spPr>
          <a:xfrm>
            <a:off x="6876256" y="7647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6" name="Прямоугольник 45"/>
          <p:cNvSpPr/>
          <p:nvPr/>
        </p:nvSpPr>
        <p:spPr>
          <a:xfrm>
            <a:off x="7596336" y="764704"/>
            <a:ext cx="72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7" name="Прямоугольник 46"/>
          <p:cNvSpPr/>
          <p:nvPr/>
        </p:nvSpPr>
        <p:spPr>
          <a:xfrm>
            <a:off x="2365947" y="476672"/>
            <a:ext cx="622478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р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ш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8" name="Прямоугольник 47">
            <a:hlinkClick r:id="rId4" action="ppaction://hlinksldjump"/>
          </p:cNvPr>
          <p:cNvSpPr/>
          <p:nvPr/>
        </p:nvSpPr>
        <p:spPr>
          <a:xfrm>
            <a:off x="1979712" y="6926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Прямоугольник 48">
            <a:hlinkClick r:id="rId5" action="ppaction://hlinksldjump"/>
          </p:cNvPr>
          <p:cNvSpPr/>
          <p:nvPr/>
        </p:nvSpPr>
        <p:spPr>
          <a:xfrm>
            <a:off x="2699792" y="141277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Прямоугольник 49">
            <a:hlinkClick r:id="rId6" action="ppaction://hlinksldjump"/>
          </p:cNvPr>
          <p:cNvSpPr/>
          <p:nvPr/>
        </p:nvSpPr>
        <p:spPr>
          <a:xfrm>
            <a:off x="611560" y="350100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Прямоугольник 50">
            <a:hlinkClick r:id="rId7" action="ppaction://hlinksldjump"/>
          </p:cNvPr>
          <p:cNvSpPr/>
          <p:nvPr/>
        </p:nvSpPr>
        <p:spPr>
          <a:xfrm>
            <a:off x="1979712" y="278092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2" name="Прямоугольник 51">
            <a:hlinkClick r:id="rId8" action="ppaction://hlinksldjump"/>
          </p:cNvPr>
          <p:cNvSpPr/>
          <p:nvPr/>
        </p:nvSpPr>
        <p:spPr>
          <a:xfrm>
            <a:off x="1331640" y="213285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Прямоугольник 52">
            <a:hlinkClick r:id="rId9" action="ppaction://hlinksldjump"/>
          </p:cNvPr>
          <p:cNvSpPr/>
          <p:nvPr/>
        </p:nvSpPr>
        <p:spPr>
          <a:xfrm>
            <a:off x="611560" y="501317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4" name="Прямоугольник 53">
            <a:hlinkClick r:id="rId10" action="ppaction://hlinksldjump"/>
          </p:cNvPr>
          <p:cNvSpPr/>
          <p:nvPr/>
        </p:nvSpPr>
        <p:spPr>
          <a:xfrm>
            <a:off x="197971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203848" y="1124744"/>
            <a:ext cx="381546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у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 а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835696" y="1916832"/>
            <a:ext cx="432682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с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к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483768" y="2564904"/>
            <a:ext cx="319670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с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ы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15616" y="3356992"/>
            <a:ext cx="42755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к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555776" y="4005064"/>
            <a:ext cx="358784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и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 а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971600" y="4797152"/>
            <a:ext cx="515557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л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</a:t>
            </a:r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й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2" name="Управляющая кнопка: далее 61">
            <a:hlinkClick r:id="rId11" action="ppaction://hlinksldjump" highlightClick="1"/>
          </p:cNvPr>
          <p:cNvSpPr/>
          <p:nvPr/>
        </p:nvSpPr>
        <p:spPr>
          <a:xfrm>
            <a:off x="179512" y="6137920"/>
            <a:ext cx="720080" cy="720080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3923928" y="836712"/>
            <a:ext cx="792088" cy="49685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5" grpId="0"/>
      <p:bldP spid="56" grpId="0"/>
      <p:bldP spid="57" grpId="0"/>
      <p:bldP spid="59" grpId="0"/>
      <p:bldP spid="60" grpId="0"/>
      <p:bldP spid="61" grpId="0"/>
      <p:bldP spid="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7544" y="1052736"/>
            <a:ext cx="8417048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Кто альбом раскрасил </a:t>
            </a:r>
          </a:p>
          <a:p>
            <a:pPr algn="ctr"/>
            <a:r>
              <a:rPr lang="ru-RU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наш?</a:t>
            </a:r>
          </a:p>
          <a:p>
            <a:pPr algn="ct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Ну, конечно,…</a:t>
            </a:r>
            <a:endParaRPr lang="ru-RU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Управляющая кнопка: назад 5">
            <a:hlinkClick r:id="rId4" action="ppaction://hlinksldjump" highlightClick="1"/>
          </p:cNvPr>
          <p:cNvSpPr/>
          <p:nvPr/>
        </p:nvSpPr>
        <p:spPr>
          <a:xfrm>
            <a:off x="179512" y="6137920"/>
            <a:ext cx="720080" cy="7200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>
          <a:xfrm>
            <a:off x="179512" y="6137920"/>
            <a:ext cx="720080" cy="7200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620688"/>
            <a:ext cx="8136905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Отгадай, что за вещица – </a:t>
            </a:r>
          </a:p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Острый клювик, а не птица,</a:t>
            </a:r>
          </a:p>
          <a:p>
            <a:pPr algn="ctr"/>
            <a:r>
              <a:rPr lang="ru-RU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Этим клювиком она</a:t>
            </a:r>
          </a:p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Сеет, сеет семена.</a:t>
            </a:r>
          </a:p>
          <a:p>
            <a:pPr algn="ctr"/>
            <a:r>
              <a:rPr lang="ru-RU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на поле, не на грядке – </a:t>
            </a:r>
          </a:p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листах твоей тетрадки</a:t>
            </a:r>
            <a:endParaRPr lang="ru-RU" sz="4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>
          <a:xfrm>
            <a:off x="179512" y="6137920"/>
            <a:ext cx="720080" cy="7200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268760"/>
            <a:ext cx="8136905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Чтоб на праздник сделать маски,</a:t>
            </a:r>
          </a:p>
          <a:p>
            <a:pPr algn="ctr"/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Нам потребуются …</a:t>
            </a:r>
            <a:endParaRPr lang="ru-RU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>
          <a:xfrm>
            <a:off x="179512" y="6137920"/>
            <a:ext cx="720080" cy="7200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620688"/>
            <a:ext cx="8136905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Мы ходим ночью, 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ходим днём, </a:t>
            </a:r>
          </a:p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 никуда мы не уйдём.</a:t>
            </a:r>
          </a:p>
          <a:p>
            <a:pPr algn="ctr"/>
            <a:r>
              <a:rPr lang="ru-RU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Мы бьём исправно каждый час,</a:t>
            </a:r>
          </a:p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 вы, друзья, не бейте нас!</a:t>
            </a:r>
            <a:endParaRPr lang="ru-RU" sz="4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>
          <a:xfrm>
            <a:off x="179512" y="6137920"/>
            <a:ext cx="720080" cy="7200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484784"/>
            <a:ext cx="813690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Аз + буки</a:t>
            </a:r>
            <a:endParaRPr lang="ru-RU" sz="9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>
          <a:xfrm>
            <a:off x="179512" y="6137920"/>
            <a:ext cx="720080" cy="7200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620688"/>
            <a:ext cx="8136905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Страну чудес откроем мы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встретимся с героями</a:t>
            </a:r>
          </a:p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 строчках на листочках,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Где станции на точках.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929313" y="4572000"/>
            <a:ext cx="30003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Автор шаблона</a:t>
            </a:r>
          </a:p>
          <a:p>
            <a:r>
              <a:rPr lang="ru-RU">
                <a:latin typeface="Calibri" pitchFamily="34" charset="0"/>
              </a:rPr>
              <a:t>Фокина Лидия Петровна</a:t>
            </a:r>
          </a:p>
          <a:p>
            <a:r>
              <a:rPr lang="ru-RU">
                <a:latin typeface="Calibri" pitchFamily="34" charset="0"/>
              </a:rPr>
              <a:t>учитель начальных классов</a:t>
            </a:r>
          </a:p>
          <a:p>
            <a:r>
              <a:rPr lang="ru-RU">
                <a:latin typeface="Calibri" pitchFamily="34" charset="0"/>
              </a:rPr>
              <a:t>МОУ «СОШ ст. Евсино»</a:t>
            </a:r>
          </a:p>
          <a:p>
            <a:r>
              <a:rPr lang="ru-RU">
                <a:latin typeface="Calibri" pitchFamily="34" charset="0"/>
              </a:rPr>
              <a:t>Искитимского района</a:t>
            </a:r>
          </a:p>
          <a:p>
            <a:r>
              <a:rPr lang="ru-RU">
                <a:latin typeface="Calibri" pitchFamily="34" charset="0"/>
              </a:rPr>
              <a:t>Новосибирской области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42875" y="35718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Используемые источники: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u="sng">
                <a:latin typeface="Calibri" pitchFamily="34" charset="0"/>
                <a:hlinkClick r:id="rId2"/>
              </a:rPr>
              <a:t>http://s49.radikal.ru/i125/0808/11/03a5b123776c.jpg</a:t>
            </a:r>
            <a:r>
              <a:rPr lang="ru-RU">
                <a:latin typeface="Calibri" pitchFamily="34" charset="0"/>
              </a:rPr>
              <a:t> сова с книгой</a:t>
            </a:r>
          </a:p>
          <a:p>
            <a:endParaRPr lang="ru-RU" b="1">
              <a:latin typeface="Calibri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 t="3410" b="3567"/>
          <a:stretch>
            <a:fillRect/>
          </a:stretch>
        </p:blipFill>
        <p:spPr bwMode="auto">
          <a:xfrm>
            <a:off x="0" y="0"/>
            <a:ext cx="92155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5536" y="476672"/>
            <a:ext cx="8496944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 люблю прямоту,</a:t>
            </a:r>
          </a:p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 сама прямая.</a:t>
            </a:r>
          </a:p>
          <a:p>
            <a:pPr algn="ctr"/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Сделать новую черту</a:t>
            </a:r>
          </a:p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Всем я помогаю.</a:t>
            </a:r>
          </a:p>
          <a:p>
            <a:pPr algn="ctr"/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Что-нибудь без меня</a:t>
            </a:r>
          </a:p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Начертить сумей-ка.</a:t>
            </a:r>
          </a:p>
          <a:p>
            <a:pPr algn="ctr"/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Угадайте-ка,  друзья,</a:t>
            </a:r>
          </a:p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Кто же я?</a:t>
            </a:r>
            <a:endParaRPr lang="ru-RU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Управляющая кнопка: назад 5">
            <a:hlinkClick r:id="rId4" action="ppaction://hlinksldjump" highlightClick="1"/>
          </p:cNvPr>
          <p:cNvSpPr/>
          <p:nvPr/>
        </p:nvSpPr>
        <p:spPr>
          <a:xfrm>
            <a:off x="179512" y="6137920"/>
            <a:ext cx="720080" cy="720080"/>
          </a:xfrm>
          <a:prstGeom prst="actionButtonBackPrevio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с сово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с совой</Template>
  <TotalTime>98</TotalTime>
  <Words>652</Words>
  <Application>Microsoft Office PowerPoint</Application>
  <PresentationFormat>Экран (4:3)</PresentationFormat>
  <Paragraphs>204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шаблон с совой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13</cp:revision>
  <dcterms:created xsi:type="dcterms:W3CDTF">2014-03-09T06:56:17Z</dcterms:created>
  <dcterms:modified xsi:type="dcterms:W3CDTF">2014-09-22T17:51:07Z</dcterms:modified>
</cp:coreProperties>
</file>