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77" r:id="rId3"/>
    <p:sldId id="275" r:id="rId4"/>
    <p:sldId id="331" r:id="rId5"/>
    <p:sldId id="332" r:id="rId6"/>
    <p:sldId id="334" r:id="rId7"/>
    <p:sldId id="335" r:id="rId8"/>
    <p:sldId id="336" r:id="rId9"/>
    <p:sldId id="337" r:id="rId10"/>
    <p:sldId id="346" r:id="rId11"/>
    <p:sldId id="339" r:id="rId12"/>
    <p:sldId id="340" r:id="rId13"/>
    <p:sldId id="347" r:id="rId14"/>
    <p:sldId id="34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6963" autoAdjust="0"/>
  </p:normalViewPr>
  <p:slideViewPr>
    <p:cSldViewPr>
      <p:cViewPr>
        <p:scale>
          <a:sx n="51" d="100"/>
          <a:sy n="51" d="100"/>
        </p:scale>
        <p:origin x="-105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71610-1EDC-4DFF-B647-28809566C025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BD7C5-6118-40DF-9B96-0FB577EE3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0DCC-F73E-449D-AFD7-8FC0DF47C950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8E3D2-45AB-4559-9C73-CFB16BBD1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3504-FD3C-4933-8954-D757C9EC7D8A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2CC87-92DC-4CAB-A880-78A455381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F141-E42F-4CF8-BA6D-5C754B6E1800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A355-622D-48C0-B529-35B3CECD8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38C6-98DC-4E83-8402-BC63753A0672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6E14-E3D3-41BE-9B24-1437E92C1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451E-90D4-4BFB-B865-468C3F68CFD2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B10B-F9FB-4348-A9F5-ED0A63596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E63D-F744-4782-9782-3552E7350ABA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FC9A-C0FC-46FF-BDF9-9C30329C2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CDFD-8F67-4C28-90A4-62CFF4EA08C3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82C8-39AA-446A-800A-B1704D69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7228-3F0B-42E1-A622-2A09330CA1F6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2C90-C6FF-49B9-A1CF-D75DF9C67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6EE2-FFE8-4F85-9247-EAEA84BB6E1D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50BF-D2C3-4BC9-9AB8-93470F0C6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9956-F588-49D8-B806-7BF5305C23E7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0A08-6317-4DB1-9697-EEF52001A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A04F-8006-404A-AA63-0BD88F7B13F6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98B5-D52D-4CF5-99B4-70F2196C1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BEA811-2FBB-427E-BB1E-BFF5491D5D6E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B71418-BB5F-4168-8CBD-3B876913B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900igr.net/datas/obg/Urok-Dorozhnye-znaki/0009-009-Informatsionno-ukazatelnye-znaki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643050"/>
            <a:ext cx="9144001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отряд ЮИД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Войновской СОШ №9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им. </a:t>
            </a:r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В.И.Сагайды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6y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3163888" cy="2736850"/>
          </a:xfrm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74613" y="333375"/>
            <a:ext cx="273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Дорожные работы</a:t>
            </a:r>
          </a:p>
        </p:txBody>
      </p:sp>
      <p:pic>
        <p:nvPicPr>
          <p:cNvPr id="19460" name="Рисунок 5" descr="2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908050"/>
            <a:ext cx="30035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3203575" y="333375"/>
            <a:ext cx="2690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Скользкая дорога</a:t>
            </a:r>
          </a:p>
        </p:txBody>
      </p:sp>
      <p:pic>
        <p:nvPicPr>
          <p:cNvPr id="19462" name="Рисунок 8" descr="2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650" y="1052513"/>
            <a:ext cx="29273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9"/>
          <p:cNvSpPr>
            <a:spLocks noChangeArrowheads="1"/>
          </p:cNvSpPr>
          <p:nvPr/>
        </p:nvSpPr>
        <p:spPr bwMode="auto">
          <a:xfrm>
            <a:off x="6300788" y="333375"/>
            <a:ext cx="2532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Осторожно дети!</a:t>
            </a:r>
          </a:p>
        </p:txBody>
      </p:sp>
      <p:pic>
        <p:nvPicPr>
          <p:cNvPr id="19464" name="Рисунок 10" descr="2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3213"/>
            <a:ext cx="30686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11"/>
          <p:cNvSpPr>
            <a:spLocks noChangeArrowheads="1"/>
          </p:cNvSpPr>
          <p:nvPr/>
        </p:nvSpPr>
        <p:spPr bwMode="auto">
          <a:xfrm>
            <a:off x="0" y="3500438"/>
            <a:ext cx="3386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Железнодорожный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переезд без шлагбаума</a:t>
            </a:r>
          </a:p>
        </p:txBody>
      </p:sp>
      <p:pic>
        <p:nvPicPr>
          <p:cNvPr id="19466" name="Picture 1" descr="http://carsguru.net/f/pdd/pdd/1_1.jpg"/>
          <p:cNvPicPr>
            <a:picLocks noChangeAspect="1" noChangeArrowheads="1"/>
          </p:cNvPicPr>
          <p:nvPr/>
        </p:nvPicPr>
        <p:blipFill>
          <a:blip r:embed="rId6"/>
          <a:srcRect l="9804" r="13725" b="30904"/>
          <a:stretch>
            <a:fillRect/>
          </a:stretch>
        </p:blipFill>
        <p:spPr bwMode="auto">
          <a:xfrm>
            <a:off x="3348038" y="4221163"/>
            <a:ext cx="2808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14"/>
          <p:cNvSpPr>
            <a:spLocks noChangeArrowheads="1"/>
          </p:cNvSpPr>
          <p:nvPr/>
        </p:nvSpPr>
        <p:spPr bwMode="auto">
          <a:xfrm>
            <a:off x="3348038" y="3573463"/>
            <a:ext cx="356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Железнодорожный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переезд со шлагбаумом</a:t>
            </a:r>
          </a:p>
        </p:txBody>
      </p:sp>
      <p:sp>
        <p:nvSpPr>
          <p:cNvPr id="19468" name="Прямоугольник 15"/>
          <p:cNvSpPr>
            <a:spLocks noChangeArrowheads="1"/>
          </p:cNvSpPr>
          <p:nvPr/>
        </p:nvSpPr>
        <p:spPr bwMode="auto">
          <a:xfrm>
            <a:off x="5381625" y="4868863"/>
            <a:ext cx="3762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20000"/>
                </a:solidFill>
                <a:latin typeface="Times New Roman" pitchFamily="18" charset="0"/>
              </a:rPr>
              <a:t>Предупреждающие</a:t>
            </a:r>
          </a:p>
          <a:p>
            <a:pPr algn="ctr"/>
            <a:r>
              <a:rPr lang="ru-RU" sz="3200" b="1">
                <a:solidFill>
                  <a:srgbClr val="F20000"/>
                </a:solidFill>
                <a:latin typeface="Times New Roman" pitchFamily="18" charset="0"/>
              </a:rPr>
              <a:t> знаки</a:t>
            </a:r>
            <a:endParaRPr lang="ru-RU" sz="32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6-tub-ru.yandex.net/i?id=578671824-4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im5-tub-ru.yandex.net/i?id=47396618-1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33575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im7-tub-ru.yandex.net/i?id=51652164-0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im8-tub-ru.yandex.net/i?id=348863783-1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0"/>
            <a:ext cx="3000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http://im7-tub-ru.yandex.net/i?id=566876133-37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000375"/>
            <a:ext cx="32019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http://im8-tub-ru.yandex.net/i?id=112267008-00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143250"/>
            <a:ext cx="2895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8-tub-ru.yandex.net/i?id=377036959-1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im4-tub-ru.yandex.net/i?id=93008620-1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1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im7-tub-ru.yandex.net/i?id=343230656-3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0"/>
            <a:ext cx="292893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im7-tub-ru.yandex.net/i?id=105404059-0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2860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http://im2-tub-ru.yandex.net/i?id=294549734-34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3857625"/>
            <a:ext cx="22145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http://im5-tub-ru.yandex.net/i?id=550471716-21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383088"/>
            <a:ext cx="46434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724525" y="4941888"/>
            <a:ext cx="2951163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Знаки </a:t>
            </a:r>
            <a:r>
              <a:rPr lang="ru-RU" b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charset="0"/>
                <a:cs typeface="Times New Roman" charset="0"/>
              </a:rPr>
              <a:t>сервиса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-58738" y="0"/>
            <a:ext cx="3236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 первой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медицинской помощи</a:t>
            </a:r>
          </a:p>
        </p:txBody>
      </p:sp>
      <p:pic>
        <p:nvPicPr>
          <p:cNvPr id="22532" name="Рисунок 5" descr="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763" y="901700"/>
            <a:ext cx="192563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3779838" y="0"/>
            <a:ext cx="144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Пункт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питания</a:t>
            </a:r>
          </a:p>
        </p:txBody>
      </p:sp>
      <p:pic>
        <p:nvPicPr>
          <p:cNvPr id="22534" name="Рисунок 7" descr="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63" y="901700"/>
            <a:ext cx="20177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6732588" y="0"/>
            <a:ext cx="125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отдыха</a:t>
            </a:r>
          </a:p>
        </p:txBody>
      </p:sp>
      <p:pic>
        <p:nvPicPr>
          <p:cNvPr id="22536" name="Picture 1" descr="http://carsguru.net/f/pdd/pdd/7_3.jpg"/>
          <p:cNvPicPr>
            <a:picLocks noChangeAspect="1" noChangeArrowheads="1"/>
          </p:cNvPicPr>
          <p:nvPr/>
        </p:nvPicPr>
        <p:blipFill>
          <a:blip r:embed="rId4"/>
          <a:srcRect b="27194"/>
          <a:stretch>
            <a:fillRect/>
          </a:stretch>
        </p:blipFill>
        <p:spPr bwMode="auto">
          <a:xfrm>
            <a:off x="539750" y="4400550"/>
            <a:ext cx="1825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10"/>
          <p:cNvSpPr>
            <a:spLocks noChangeArrowheads="1"/>
          </p:cNvSpPr>
          <p:nvPr/>
        </p:nvSpPr>
        <p:spPr bwMode="auto">
          <a:xfrm>
            <a:off x="0" y="3644900"/>
            <a:ext cx="295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Автозаправочная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станция</a:t>
            </a:r>
          </a:p>
        </p:txBody>
      </p:sp>
      <p:pic>
        <p:nvPicPr>
          <p:cNvPr id="22538" name="Picture 2" descr="http://carsguru.net/f/pdd/pdd/7_6.jpg"/>
          <p:cNvPicPr>
            <a:picLocks noChangeAspect="1" noChangeArrowheads="1"/>
          </p:cNvPicPr>
          <p:nvPr/>
        </p:nvPicPr>
        <p:blipFill>
          <a:blip r:embed="rId5"/>
          <a:srcRect b="22000"/>
          <a:stretch>
            <a:fillRect/>
          </a:stretch>
        </p:blipFill>
        <p:spPr bwMode="auto">
          <a:xfrm>
            <a:off x="3419475" y="4203700"/>
            <a:ext cx="19351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Прямоугольник 12"/>
          <p:cNvSpPr>
            <a:spLocks noChangeArrowheads="1"/>
          </p:cNvSpPr>
          <p:nvPr/>
        </p:nvSpPr>
        <p:spPr bwMode="auto">
          <a:xfrm>
            <a:off x="3492500" y="3789363"/>
            <a:ext cx="178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</a:p>
        </p:txBody>
      </p:sp>
      <p:pic>
        <p:nvPicPr>
          <p:cNvPr id="22540" name="Picture 2" descr="http://detsad-kitty.ru/uploads/posts/2009-05/1243666210_skoray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052513"/>
            <a:ext cx="16605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254 из 9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P10406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625" y="4365625"/>
            <a:ext cx="4989513" cy="2492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отряд: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«Клаксон»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36077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Наш девиз: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8858279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Мы  ведь награды не ждем никакой,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Был бы порядок в стране и покой.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ФОТОФАКТ приехал наш отряд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Приветствуем сидящих здесь ребят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Чтобы аварий на дорогах избежать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 ГИБДД вам рассказать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6-tub-ru.yandex.net/i?id=209361416-27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im0-tub-ru.yandex.net/i?id=291940754-37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0"/>
            <a:ext cx="592931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http://im7-tub-ru.yandex.net/i?id=37551085-55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79800"/>
            <a:ext cx="44926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im6-tub-ru.yandex.net/i?id=518616990-39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3"/>
            <a:ext cx="46434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http://im8-tub-ru.yandex.net/i?id=54992637-42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3143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im3-tub-ru.yandex.net/i?id=273706755-4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63"/>
            <a:ext cx="35718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ttp://im6-tub-ru.yandex.net/i?id=183853962-0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http://im0-tub-ru.yandex.net/i?id=89111888-6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500438"/>
            <a:ext cx="5572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im0-tub-ru.yandex.net/i?id=32985889-1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3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im3-tub-ru.yandex.net/i?id=439197826-4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92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im0-tub-ru.yandex.net/i?id=541055198-26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92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http://im0-tub-ru.yandex.net/i?id=307958218-2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357563"/>
            <a:ext cx="54292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im2-tub-ru.yandex.net/i?id=273717081-67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8-tub-ru.yandex.net/i?id=217414108-1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500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DSC019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DSC019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im2-tub-ru.yandex.net/i?id=441089986-5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2148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im5-tub-ru.yandex.net/i?id=137575565-3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0"/>
            <a:ext cx="5000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im8-tub-ru.yandex.net/i?id=461731760-0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878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m6-tub-ru.yandex.net/i?id=193436625-55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9863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im5-tub-ru.yandex.net/i?id=114969005-52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500438"/>
            <a:ext cx="4214812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http://im8-tub-ru.yandex.net/i?id=54992637-42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2928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im3-tub-ru.yandex.net/i?id=22506523-3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8"/>
            <a:ext cx="43053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im2-tub-ru.yandex.net/i?id=160848023-1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http://im7-tub-ru.yandex.net/i?id=247198171-6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im5-tub-ru.yandex.net/i?id=19000931-58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3400425"/>
            <a:ext cx="4857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678</TotalTime>
  <Words>85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Знаки  сервиса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74</cp:revision>
  <dcterms:modified xsi:type="dcterms:W3CDTF">2012-11-26T21:07:08Z</dcterms:modified>
</cp:coreProperties>
</file>