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57606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Истинный и мнимый авторитет педагога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85184"/>
            <a:ext cx="6400800" cy="117653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Морозова Наталия Викторовна</a:t>
            </a:r>
          </a:p>
          <a:p>
            <a:pPr algn="r"/>
            <a:r>
              <a:rPr lang="ru-RU" dirty="0" smtClean="0"/>
              <a:t>Педагог-психолог </a:t>
            </a:r>
          </a:p>
          <a:p>
            <a:pPr algn="r"/>
            <a:r>
              <a:rPr lang="ru-RU" dirty="0" smtClean="0"/>
              <a:t>МОУ Прогимназия </a:t>
            </a:r>
            <a:r>
              <a:rPr lang="ru-RU" dirty="0" err="1" smtClean="0"/>
              <a:t>г.Маркс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сеть\открытки\благодарю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5" r="12322"/>
          <a:stretch/>
        </p:blipFill>
        <p:spPr bwMode="auto">
          <a:xfrm>
            <a:off x="971600" y="0"/>
            <a:ext cx="7920093" cy="666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8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84984"/>
            <a:ext cx="8229600" cy="576064"/>
          </a:xfrm>
          <a:ln>
            <a:noFill/>
          </a:ln>
        </p:spPr>
        <p:txBody>
          <a:bodyPr>
            <a:noAutofit/>
          </a:bodyPr>
          <a:lstStyle/>
          <a:p>
            <a:pPr lvl="0" algn="l"/>
            <a:r>
              <a:rPr lang="ru-RU" sz="2000" b="1" u="sng" dirty="0"/>
              <a:t>Авторитет</a:t>
            </a:r>
            <a:r>
              <a:rPr lang="ru-RU" sz="2000" dirty="0"/>
              <a:t> в большей мере окрашен личностно, нежели профессионально. Он связан органически со всей личностью в целом, во всем разнообразии ее проявления</a:t>
            </a:r>
            <a:r>
              <a:rPr lang="ru-RU" sz="2000" i="1" dirty="0"/>
              <a:t>. </a:t>
            </a:r>
            <a:r>
              <a:rPr lang="ru-RU" sz="2000" i="1" dirty="0" smtClean="0"/>
              <a:t>         (</a:t>
            </a:r>
            <a:r>
              <a:rPr lang="ru-RU" sz="2000" i="1" dirty="0"/>
              <a:t>И.П. </a:t>
            </a:r>
            <a:r>
              <a:rPr lang="ru-RU" sz="2000" i="1" dirty="0" err="1" smtClean="0"/>
              <a:t>Андриади</a:t>
            </a:r>
            <a:r>
              <a:rPr lang="ru-RU" sz="2000" i="1" dirty="0" smtClean="0"/>
              <a:t>)</a:t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u="sng" dirty="0"/>
              <a:t>Авторитет</a:t>
            </a:r>
            <a:r>
              <a:rPr lang="ru-RU" sz="2000" dirty="0"/>
              <a:t> — общепризнанное значение лица или организации в различных сферах общественной жизни, основанное на глубоких знаниях, компетенции, достижениях в своей области, а также само лицо, пользующееся влиянием или признанием</a:t>
            </a:r>
            <a:r>
              <a:rPr lang="ru-RU" sz="2000" dirty="0" smtClean="0"/>
              <a:t>.         </a:t>
            </a:r>
            <a:r>
              <a:rPr lang="ru-RU" sz="2000" i="1" dirty="0"/>
              <a:t>(Н.А. </a:t>
            </a:r>
            <a:r>
              <a:rPr lang="ru-RU" sz="2000" i="1" dirty="0" err="1"/>
              <a:t>Морев</a:t>
            </a:r>
            <a:r>
              <a:rPr lang="ru-RU" sz="2000" i="1" dirty="0" smtClean="0"/>
              <a:t>).</a:t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«Толковый словарь»</a:t>
            </a:r>
            <a:r>
              <a:rPr lang="ru-RU" sz="2000" dirty="0"/>
              <a:t> понятие  </a:t>
            </a:r>
            <a:r>
              <a:rPr lang="ru-RU" sz="2000" b="1" u="sng" dirty="0"/>
              <a:t>"авторитет"</a:t>
            </a:r>
            <a:r>
              <a:rPr lang="ru-RU" sz="2000" u="sng" dirty="0"/>
              <a:t>   </a:t>
            </a:r>
            <a:r>
              <a:rPr lang="ru-RU" sz="2000" dirty="0"/>
              <a:t>трактует как</a:t>
            </a:r>
            <a:r>
              <a:rPr lang="ru-RU" sz="2000" b="1" dirty="0"/>
              <a:t>: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 smtClean="0"/>
              <a:t>-общепризнанное значение </a:t>
            </a:r>
            <a:r>
              <a:rPr lang="ru-RU" sz="2000" dirty="0"/>
              <a:t>человека, </a:t>
            </a:r>
            <a:br>
              <a:rPr lang="ru-RU" sz="2000" dirty="0"/>
            </a:br>
            <a:r>
              <a:rPr lang="ru-RU" sz="2000" dirty="0" smtClean="0"/>
              <a:t>-его </a:t>
            </a:r>
            <a:r>
              <a:rPr lang="ru-RU" sz="2000" dirty="0"/>
              <a:t>влияние на людей, </a:t>
            </a:r>
            <a:br>
              <a:rPr lang="ru-RU" sz="2000" dirty="0"/>
            </a:br>
            <a:r>
              <a:rPr lang="ru-RU" sz="2000" dirty="0"/>
              <a:t>- поддержка его идеи и деятельности общественным мнением, </a:t>
            </a:r>
            <a:br>
              <a:rPr lang="ru-RU" sz="2000" dirty="0"/>
            </a:br>
            <a:r>
              <a:rPr lang="ru-RU" sz="2000" dirty="0"/>
              <a:t>- проявление уважения, доверия к нему, даже веры в него: в его ум, волю, нравственность, способность сотворить благо, отдать все силы общему делу.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18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Авторитет педагога –  это сложный феномен</a:t>
            </a:r>
            <a:r>
              <a:rPr lang="ru-RU" sz="2800" dirty="0"/>
              <a:t>, который качественно характеризует систему отношений к педагогу. Отношения  детей к авторитетному педагогу положительно эмоционально окрашены и насыщены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Авторитет педагога  –  </a:t>
            </a:r>
            <a:r>
              <a:rPr lang="ru-RU" sz="2800" dirty="0"/>
              <a:t>это, прежде всего, средство воспитательного воздействия на учащегося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Авторитет  педагога</a:t>
            </a:r>
            <a:r>
              <a:rPr lang="ru-RU" sz="2800" dirty="0"/>
              <a:t> - неповторимая его индивидуальность, оказывающая интенсивное педагогическое, психологическое и эмоциональное воздействие на обучаемых. С.Д. Якушева.</a:t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87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504" y="332656"/>
            <a:ext cx="3672408" cy="6336704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Истинный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авторитет педагога: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достигается только путем приобретения мастерства,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известен гибкостью и вариативностью в применении даже бесспорных и апробированных методов и средств,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умением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анализиировать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и использовать чужой опыт,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манерой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поведния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внешним видом педагога,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одеждой</a:t>
            </a:r>
            <a:r>
              <a:rPr lang="ru-RU" sz="17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(это не только его личное дело). Осознает педагог или нет, но неопрятный внешний вид будет ему мешать,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учет возрастных различий, неодинаковости жизненного опыта,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ассиметричности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социальных ролей. Но в одном равенство между ними обязательно – в степени искренности.</a:t>
            </a:r>
            <a:r>
              <a:rPr lang="ru-RU" sz="17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23928" y="332656"/>
            <a:ext cx="4968552" cy="6336704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 Мнимый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авторитет педагога: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авторитет подавления, основанный на чувстве страха,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расстояния, основанный на отчуждении педагога от детей, на строгом соблюдении максимально большой дистанции между ними,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чванства, основанный на подчеркивании своих достоинств и значимости своей личности,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педантизма, построенный на буквальном исполнении его требований,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любви, построенный на постоянной апелляции к чувству любви, заигрывании с детьми,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доброты («самый неумный вид авторитета»), основанный на снисходительности,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панибратства,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неумении соблюдать нужную дистанцию,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авторитет подкупа («самый страшный вид авторитета»), основанный на стремлении педагога добиться своих целей необоснованными поощрениями, обещаниями.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3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4316288" cy="63367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Портрет педагога </a:t>
            </a:r>
          </a:p>
          <a:p>
            <a:pPr marL="0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 истинным авторитетом</a:t>
            </a:r>
          </a:p>
          <a:p>
            <a:pPr marL="0" indent="0"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борьба не с ребенком, а за ребенка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умение добиваться успеха,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осуществление личностно-ориентированного подхода,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владение результативными педагогическими технологиями,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владение всеми стилями и умение применять их, в зависимости от специфики детского коллектива, конкретной ситуации и в соответствии с поставленной педагогической задачей</a:t>
            </a:r>
            <a:endParaRPr lang="ru-RU" sz="31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60648"/>
            <a:ext cx="4038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Портрет педагога с</a:t>
            </a:r>
          </a:p>
          <a:p>
            <a:pPr marL="0" indent="0"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мнимым авторитетом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такое отношение  детей к  педагогу,   которое побуждает их быть потребителями готового опыта, пассивными или активными.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стремление  педагога добиваться послушания от ученика.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Добиваясь послушания, как ближайшей цели и затрачивая на это много сил и времени, учителя - воспитатели уже не имеют возможности добиваться других целей, конечных, главных. Во многих случаях учителя не могут добиться послушания,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и приёмы, повышающие авторитет педагога.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340768"/>
            <a:ext cx="8106104" cy="5517232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Равноправ­ное общение с детьми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2. Проявление эмпатии по от­ношению к уче­нику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3. Проявление непременного доверия к воз­можностям и способностям ученика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4. Принятие ученика как личности, не­взирая на соот­ношение его достоинств и недостатков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5. Оценивание не личности ученика, а его поступков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6. Открытое предъявление учащимся своих нравственных убеждений, ценностей, ин­тересов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7. Сотрудниче­ство с детьми в   достижении общих целей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8. Создание воспитывающих ситуаций в раз­личных видах деятельности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9. Создание си­туации успеха для каждого ученика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10. Организа­ция конструк­тивного конф­ликта в целях развития лич­ности и коллек­тива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11. Активиза­ция воспита­тельного потен­циала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Равноправ­ное общение 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6597352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12 Поддержка школьников как субъектов са­моуправления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 3. Отказ от вмешательства в то, что дети предпочитают делать сами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14. Поддержка процесса само­познания уче­ника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 5. Предостав­ление реальных возможностей для самореали­зации и само­определения ученика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16. Принятие воспитывающе­го влияния де­тей на педагога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17, Честное, самокритичное отношение к своим успе­хам и неудачам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18. Забота о своём лично­стном росте, развитии духовности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19. Забота о своём физи­ческом и пси­хическом здо­ровье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20. Расширение и углубление своих профес­сиональных знаний и уме­ний в сфере воспитания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21. Постоянный самоанализ своей воспита­тельной дея­тельности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22. Совершен­ствование сво­их знаний о детской, подро­стковой, моло­дёжной суб­культурах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Осмысление своей дея­тельности в контексте вос­питательного процесса обра­зовательного учреждения 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24. Деятельное участие в педа­гогическом самоуправлении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25. Проявление интереса к про­фессиональной деятельности коллег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6632"/>
            <a:ext cx="8388424" cy="6480720"/>
          </a:xfrm>
        </p:spPr>
        <p:txBody>
          <a:bodyPr>
            <a:noAutofit/>
          </a:bodyPr>
          <a:lstStyle/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26. Обеспече­ние нравствен­ной атмосферы в педагогичес­ком коллективе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27. Открытое обсуждение с коллегами профессиональ­ных проблем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28. Предостав­ление возмож­ности другим педагогам зна­комиться с его опытом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29. Помощь молодым педа­гогам, учите­лям-новичкам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30. Проявление интереса к жиз­ни ученика в семье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31. Проявление постоянного ин­тереса   к  вне­школьным   де­лам и занятиям ученика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32. Поддержка положительной направленности семейного вос­питания учени­ка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33. Защита прав и интере­сов ученика, оказавшегося в конфликте с родителями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34. Повышение педагогической культуры роди­телей своих воспитанников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35. Взаимодей­ствие в реше­нии воспита­тельных задач с социальными педагогами, психологами, медицинскими работниками и пр.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36. Защита и поддержка ученика, ока­завшегося в неблагоприят­ной социальной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9104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Отечественное образование нуждается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педагогах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обладающих высоким уровнем профессионализма и разносторонней компетентностью, способных к творчеству и инновациям, обладающих истинным авторитетом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Именно такие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педагоги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находятся сейчас в зале.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11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788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Истинный и мнимый авторитет педагога</vt:lpstr>
      <vt:lpstr>Авторитет в большей мере окрашен личностно, нежели профессионально. Он связан органически со всей личностью в целом, во всем разнообразии ее проявления.          (И.П. Андриади)  Авторитет — общепризнанное значение лица или организации в различных сферах общественной жизни, основанное на глубоких знаниях, компетенции, достижениях в своей области, а также само лицо, пользующееся влиянием или признанием.         (Н.А. Морев).  «Толковый словарь» понятие  "авторитет"   трактует как:  -общепризнанное значение человека,  -его влияние на людей,  - поддержка его идеи и деятельности общественным мнением,  - проявление уважения, доверия к нему, даже веры в него: в его ум, волю, нравственность, способность сотворить благо, отдать все силы общему делу.  </vt:lpstr>
      <vt:lpstr>Авторитет педагога –  это сложный феномен, который качественно характеризует систему отношений к педагогу. Отношения  детей к авторитетному педагогу положительно эмоционально окрашены и насыщены.  Авторитет педагога  –  это, прежде всего, средство воспитательного воздействия на учащегося.  Авторитет  педагога - неповторимая его индивидуальность, оказывающая интенсивное педагогическое, психологическое и эмоциональное воздействие на обучаемых. С.Д. Якушева.   </vt:lpstr>
      <vt:lpstr>Презентация PowerPoint</vt:lpstr>
      <vt:lpstr>Презентация PowerPoint</vt:lpstr>
      <vt:lpstr>Методы и приёмы, повышающие авторитет педагога.</vt:lpstr>
      <vt:lpstr>Презентация PowerPoint</vt:lpstr>
      <vt:lpstr>Презентация PowerPoint</vt:lpstr>
      <vt:lpstr>Отечественное образование нуждается в педагогах, обладающих высоким уровнем профессионализма и разносторонней компетентностью, способных к творчеству и инновациям, обладающих истинным авторитетом.    Именно такие педагоги  и находятся сейчас в зале. 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Истинный и мнимый авторитет педагога</dc:title>
  <dc:creator>2011</dc:creator>
  <cp:lastModifiedBy>2011</cp:lastModifiedBy>
  <cp:revision>10</cp:revision>
  <dcterms:created xsi:type="dcterms:W3CDTF">2012-02-08T13:53:45Z</dcterms:created>
  <dcterms:modified xsi:type="dcterms:W3CDTF">2012-02-10T05:38:24Z</dcterms:modified>
</cp:coreProperties>
</file>