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75" r:id="rId8"/>
    <p:sldId id="262" r:id="rId9"/>
    <p:sldId id="264" r:id="rId10"/>
    <p:sldId id="265" r:id="rId11"/>
    <p:sldId id="267" r:id="rId12"/>
    <p:sldId id="269" r:id="rId13"/>
    <p:sldId id="266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6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2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9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1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0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3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1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DB0-12A8-4093-B963-45B6E0732920}" type="datetimeFigureOut">
              <a:rPr lang="ru-RU" smtClean="0"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E2B-B240-4391-86ED-DDB41C318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1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AKER\Desktop\Новая папка (2)\SAM_4605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7" y="3429000"/>
            <a:ext cx="51370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7" y="0"/>
            <a:ext cx="9126393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№7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Профессиональной деятельности учителя начальных классов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Горб Ирины Павловны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http://best-image.ucoz.ru/_ph/27/2/55226690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2130"/>
            <a:ext cx="19812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" y="35913"/>
            <a:ext cx="914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</p:txBody>
      </p:sp>
      <p:pic>
        <p:nvPicPr>
          <p:cNvPr id="4098" name="Picture 2" descr="C:\Users\XAKER\Documents\И.П.Горб\И.П.Горб - аттестация\И.П.Горб сканер докум об образовании - копия\IMG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486" y="3707139"/>
            <a:ext cx="1991617" cy="30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XAKER\Documents\И.П.Горб\И.П.Горб - аттестация\И.П.Горб сканер докум об образовании - копия\IMG_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07139"/>
            <a:ext cx="2160240" cy="30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XAKER\Documents\И.П.Горб\И.П.Горб - аттестация\И.П.Горб сканер докум об образовании - копия\IMG_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863" y="3707138"/>
            <a:ext cx="2166892" cy="30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XAKER\Documents\И.П.Горб\И.П.Горб - аттестация\И.П.Горб сканер докум об образовании - копия\IMG_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499" y="795577"/>
            <a:ext cx="1978616" cy="27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XAKER\Documents\И.П.Горб\И.П.Горб - аттестация\И.П.Горб сканер докум об образовании - копия\IMG_0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220" y="848004"/>
            <a:ext cx="2005844" cy="27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XAKER\Documents\И.П.Горб\И.П.Горб - аттестация\И.П.Горб сканер докум об образовании - копия\IMG_0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541" y="795577"/>
            <a:ext cx="1988436" cy="27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XAKER\Documents\И.П.Горб\И.П.Горб - аттестация\И.П.Горб сканер докум об образовании - копия\IMG_00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05353"/>
            <a:ext cx="1992232" cy="27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" y="620688"/>
            <a:ext cx="9143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XAKER\Documents\И.П.Горб\И.П.Горб - аттестация\И.П.Горб сканер докум об образовании - копия\IMG_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759" y="77000"/>
            <a:ext cx="4586339" cy="32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AKER\Documents\И.П.Горб\И.П.Горб - аттестация\И.П.Горб сканер докум об образовании - копия\IMG_0006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356499"/>
            <a:ext cx="2399974" cy="33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XAKER\Documents\И.П.Горб\И.П.Горб - аттестация\И.П.Горб сканер докум об образовании - копия\IMG_0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876757"/>
            <a:ext cx="2376265" cy="3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XAKER\Documents\И.П.Горб\И.П.Горб - аттестация\И.П.Горб сканер докум об образовании - копия\IMG_0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87" y="1876757"/>
            <a:ext cx="2365365" cy="33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XAKER\Documents\И.П.Горб\И.П.Горб - аттестация\И.П.Горб сканер докум об образовании - копия\IMG_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37" y="188640"/>
            <a:ext cx="244874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AKER\Documents\И.П.Горб\И.П.Горб - аттестация\И.П.Горб сканер докум об образовании - копия\IMG_0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05313"/>
            <a:ext cx="22798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XAKER\Documents\И.П.Горб\И.П.Горб - аттестация\И.П.Горб сканер докум об образовании - копия\IMG_0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802" y="3773648"/>
            <a:ext cx="2148375" cy="29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XAKER\Documents\И.П.Горб\И.П.Горб - аттестация\И.П.Горб сканер докум об образовании - копия\IMG_00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4656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XAKER\Documents\И.П.Горб\И.П.Горб - аттестация\И.П.Горб сканер докум об образовании - копия\IMG_00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96" y="3756779"/>
            <a:ext cx="2145823" cy="299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XAKER\Documents\И.П.Горб\И.П.Горб - аттестация\И.П.Горб сканер докум об образовании - копия\IMG_00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665" y="3784163"/>
            <a:ext cx="2160241" cy="29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58" y="116632"/>
            <a:ext cx="914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</p:txBody>
      </p:sp>
      <p:pic>
        <p:nvPicPr>
          <p:cNvPr id="6146" name="Picture 2" descr="C:\Users\XAKER\Documents\И.П.Горб\И.П.Горб - аттестация\Грамоты учащихся\IMG_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1368152" cy="1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XAKER\Documents\И.П.Горб\И.П.Горб - аттестация\Грамоты учащихся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747232"/>
            <a:ext cx="1190799" cy="1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XAKER\Documents\И.П.Горб\И.П.Горб - аттестация\Грамоты учащихся\IMG_00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766" y="2943085"/>
            <a:ext cx="1392295" cy="19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XAKER\Documents\И.П.Горб\И.П.Горб - аттестация\Грамоты учащихся\IMG_00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813" y="776188"/>
            <a:ext cx="1363764" cy="19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XAKER\Documents\И.П.Горб\И.П.Горб - аттестация\Грамоты учащихся\IMG_00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766" y="792174"/>
            <a:ext cx="1335285" cy="19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XAKER\Documents\И.П.Горб\И.П.Горб - аттестация\Грамоты учащихся\IMG_00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780162"/>
            <a:ext cx="1332974" cy="19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XAKER\Documents\И.П.Горб\И.П.Горб - аттестация\Грамоты учащихся\IMG_001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38" y="760203"/>
            <a:ext cx="1350826" cy="19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XAKER\Documents\И.П.Горб\И.П.Горб - аттестация\Грамоты учащихся\IMG_001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71" y="2941624"/>
            <a:ext cx="1340307" cy="19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XAKER\Documents\И.П.Горб\И.П.Горб - аттестация\Грамоты учащихся\IMG_002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907" y="2941624"/>
            <a:ext cx="1279670" cy="19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XAKER\Documents\И.П.Горб\И.П.Горб - аттестация\Грамоты учащихся\IMG_002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922185"/>
            <a:ext cx="1347486" cy="19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XAKER\Documents\И.П.Горб\И.П.Горб - аттестация\Грамоты учащихся\IMG_001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29" y="5013177"/>
            <a:ext cx="1271327" cy="18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XAKER\Documents\И.П.Горб\И.П.Горб - аттестация\Грамоты учащихся\IMG_0019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404" y="5059036"/>
            <a:ext cx="12338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XAKER\Documents\И.П.Горб\И.П.Горб - аттестация\Грамоты учащихся\IMG_0020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80" y="4991213"/>
            <a:ext cx="1243482" cy="17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XAKER\Documents\И.П.Горб\И.П.Горб - аттестация\Грамоты учащихся\IMG_0022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766" y="5018150"/>
            <a:ext cx="1192273" cy="1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XAKER\Documents\И.П.Горб\И.П.Горб - аттестация\Грамоты учащихся\IMG_0024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029140"/>
            <a:ext cx="1282076" cy="1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XAKER\Documents\И.П.Горб\И.П.Горб - аттестация\Грамоты учащихся\IMG_0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735" y="107638"/>
            <a:ext cx="1388066" cy="19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XAKER\Documents\И.П.Горб\И.П.Горб - аттестация\Грамоты учащихся\IMG_0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31649"/>
            <a:ext cx="1312787" cy="19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XAKER\Documents\И.П.Горб\И.П.Горб - аттестация\Грамоты учащихся\IMG_00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4529"/>
            <a:ext cx="1369866" cy="19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XAKER\Documents\И.П.Горб\И.П.Горб - аттестация\Грамоты учащихся\IMG_00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24" y="145429"/>
            <a:ext cx="1364647" cy="19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XAKER\Documents\И.П.Горб\И.П.Горб - аттестация\Грамоты учащихся\IMG_00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8830"/>
            <a:ext cx="1372890" cy="19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XAKER\Documents\И.П.Горб\И.П.Горб - аттестация\Грамоты учащихся\IMG_004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78" y="2275548"/>
            <a:ext cx="138299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XAKER\Documents\И.П.Горб\И.П.Горб - аттестация\Грамоты учащихся\IMG_004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971" y="2212476"/>
            <a:ext cx="1350743" cy="19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XAKER\Documents\И.П.Горб\И.П.Горб - аттестация\Грамоты учащихся\IMG_003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735" y="2264452"/>
            <a:ext cx="1342012" cy="19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XAKER\Documents\И.П.Горб\И.П.Горб - аттестация\Грамоты учащихся\IMG_004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53356"/>
            <a:ext cx="140017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XAKER\Documents\И.П.Горб\И.П.Горб - аттестация\Грамоты учащихся\IMG_003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2268406"/>
            <a:ext cx="1312787" cy="19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XAKER\Documents\И.П.Горб\И.П.Горб - аттестация\Грамоты учащихся\IMG_004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35" y="4444485"/>
            <a:ext cx="1376193" cy="19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XAKER\Documents\И.П.Горб\И.П.Горб - аттестация\Грамоты учащихся\IMG_0043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444485"/>
            <a:ext cx="1342191" cy="19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XAKER\Documents\И.П.Горб\И.П.Горб - аттестация\Грамоты учащихся\IMG_0046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735" y="4476380"/>
            <a:ext cx="1294461" cy="19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XAKER\Documents\И.П.Горб\И.П.Горб - аттестация\Грамоты учащихся\IMG_0053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268" y="4437112"/>
            <a:ext cx="1398026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XAKER\Documents\И.П.Горб\И.П.Горб - аттестация\Грамоты учащихся\IMG_0035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444485"/>
            <a:ext cx="1367145" cy="19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XAKER\Documents\И.П.Горб\И.П.Горб - аттестация\Грамоты учащихся\IMG_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19" y="114528"/>
            <a:ext cx="1525484" cy="21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XAKER\Documents\И.П.Горб\И.П.Горб - аттестация\Грамоты учащихся\IMG_0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731" y="151584"/>
            <a:ext cx="1459227" cy="20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XAKER\Documents\И.П.Горб\И.П.Горб - аттестация\Грамоты учащихся\IMG_00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376" y="2514078"/>
            <a:ext cx="1242175" cy="19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XAKER\Documents\И.П.Горб\И.П.Горб - аттестация\Грамоты учащихся\IMG_00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074" y="4620404"/>
            <a:ext cx="1443408" cy="21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XAKER\Documents\И.П.Горб\И.П.Горб - аттестация\Грамоты учащихся\IMG_00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1502"/>
            <a:ext cx="1409644" cy="20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XAKER\Documents\И.П.Горб\И.П.Горб - аттестация\Грамоты учащихся\IMG_00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9" y="250371"/>
            <a:ext cx="1402300" cy="19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XAKER\Documents\И.П.Горб\И.П.Горб - аттестация\Грамоты учащихся\IMG_000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380012"/>
            <a:ext cx="1346995" cy="19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XAKER\Documents\И.П.Горб\И.П.Горб - аттестация\Грамоты учащихся\IMG_002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268" y="4597934"/>
            <a:ext cx="1431073" cy="21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XAKER\Documents\И.П.Горб\И.П.Горб - аттестация\Грамоты учащихся\IMG_002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43" y="114528"/>
            <a:ext cx="1525487" cy="21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XAKER\Documents\И.П.Горб\И.П.Горб - аттестация\Грамоты учащихся\IMG_004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49" y="2380012"/>
            <a:ext cx="1481539" cy="21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XAKER\Documents\И.П.Горб\И.П.Горб - аттестация\Грамоты учащихся\IMG_004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330" y="4653136"/>
            <a:ext cx="1481539" cy="2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XAKER\Documents\И.П.Горб\И.П.Горб - аттестация\Грамоты учащихся\IMG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2541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XAKER\Documents\И.П.Горб\И.П.Горб - аттестация\Грамоты учащихся\IMG_0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1627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XAKER\Documents\И.П.Горб\И.П.Горб - аттестация\Грамоты учащихся\IMG_00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1844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XAKER\Documents\И.П.Горб\И.П.Горб - аттестация\Грамоты учащихся\IMG_00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254180" cy="31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XAKER\Documents\И.П.Горб\И.П.Горб - аттестация\Грамоты учащихся\IMG_00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602" y="3429000"/>
            <a:ext cx="2197001" cy="31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XAKER\Documents\И.П.Горб\И.П.Горб - аттестация\Грамоты учащихся\IMG_005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438453"/>
            <a:ext cx="2184454" cy="32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7353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Горб Ирина Павловна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Родилась 30 июля 1967 года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ст.Канеловской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Краснодарского края.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Окончила Азовское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училище в 1986 г. по специальности: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преподавание в начальных классах общеобразовательной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школы, квалификация: учитель начальных классов, воспитатель.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Работаю в МБОУ СОШ №7 МО Староминский район  учителем начальных классов.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педагогической работы 28 лет, в данном учреждении 23 года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XAKER\Documents\И.П.Горб\И.П.Горб - аттестация\И.П.Горб сканер докум об образовании - копия\IMG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3024336" cy="21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XAKER\Documents\И.П.Горб\И.П.Горб - аттестация\И.П.Горб сканер докум об образовании - копия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847" y="188640"/>
            <a:ext cx="3096641" cy="21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XAKER\Documents\И.П.Горб\И.П.Горб - аттестация\И.П.Горб сканер докум об образовании - копия\IMG_0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90" y="4125143"/>
            <a:ext cx="3502276" cy="24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XAKER\Documents\И.П.Горб\И.П.Горб - аттестация\И.П.Горб сканер докум об образовании - копия\IMG_0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105" y="4125142"/>
            <a:ext cx="3479383" cy="24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XAKER\Documents\И.П.Горб\И.П.Горб - аттестация\И.П.Горб сканер докум об образовании\IMG_0028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2416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782" y="-12374"/>
            <a:ext cx="864096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демонстрация личных профессиональных достижений, отражающих уровень компетентности и творческих способностей.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редставление, популяризация и распространение профессионального и интеллектуально-творческого опыта работы.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престижа учительской работы.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Систематизация накопленного материала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Ничего не делать без ясного намерения, без четко сформулированной цели.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Человек без цели, что птица без крыльев!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best-image.ucoz.ru/_ph/27/2/55226690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812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«Главный смысл деятельности учителя в том, чтобы создать каждому ученику ситуацию успеха!»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А.Белкин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best-image.ucoz.ru/_ph/27/2/55226690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202306"/>
            <a:ext cx="19812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908720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на тему «Разнообразие растительного мира Краснодарского кря». Вариант 1, 2.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 на тему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«Растительность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края. Её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охрана».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Разработка урока на тему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«Красота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края».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«Красота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края».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ДНЁМ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классный час).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внеклассного мероприятия: Утренник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 дню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Презентация к уроку кубановедения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«Промыслы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ремесла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Кубани».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Доклад на тему: «Кружок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как групповая форма внеклассной работы по экологическому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воспитанию».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 кубановедения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тему «Вдохновенный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певец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Доклад на тему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«Рождество Христово» с презентацией.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4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08" y="55710"/>
            <a:ext cx="914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</a:p>
        </p:txBody>
      </p:sp>
      <p:pic>
        <p:nvPicPr>
          <p:cNvPr id="6" name="Picture 2" descr="C:\Users\XAKER\Pictures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0485"/>
            <a:ext cx="6969022" cy="43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AKER\Documents\И.П.Горб\И.П.Горб - аттестация\И.П.Горб сканер докум об образовании - копия\view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02756"/>
            <a:ext cx="2657317" cy="37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229200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http//nsportal.ru</a:t>
            </a:r>
          </a:p>
        </p:txBody>
      </p:sp>
    </p:spTree>
    <p:extLst>
      <p:ext uri="{BB962C8B-B14F-4D97-AF65-F5344CB8AC3E}">
        <p14:creationId xmlns:p14="http://schemas.microsoft.com/office/powerpoint/2010/main" val="3475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зображения\Пейзажи\4230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XAKER\Pictures\2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777024"/>
            <a:ext cx="6165963" cy="36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4546" y="188640"/>
            <a:ext cx="7897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</a:p>
        </p:txBody>
      </p:sp>
      <p:pic>
        <p:nvPicPr>
          <p:cNvPr id="2051" name="Picture 3" descr="C:\Users\XAKER\Documents\И.П.Горб\И.П.Горб - аттестация\И.П.Горб сканер докум об образовании - копия\IMG_0004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510382"/>
            <a:ext cx="2355328" cy="33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XAKER\Documents\И.П.Горб\И.П.Горб - аттестация\И.П.Горб сканер докум об образовании - копия\IMG_0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214" y="3527178"/>
            <a:ext cx="2360778" cy="33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283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XAKER</dc:creator>
  <cp:lastModifiedBy>XAKER</cp:lastModifiedBy>
  <cp:revision>56</cp:revision>
  <dcterms:created xsi:type="dcterms:W3CDTF">2014-05-18T20:55:14Z</dcterms:created>
  <dcterms:modified xsi:type="dcterms:W3CDTF">2014-05-31T13:16:00Z</dcterms:modified>
</cp:coreProperties>
</file>