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0" autoAdjust="0"/>
    <p:restoredTop sz="94470" autoAdjust="0"/>
  </p:normalViewPr>
  <p:slideViewPr>
    <p:cSldViewPr snapToGrid="0" snapToObjects="1">
      <p:cViewPr varScale="1">
        <p:scale>
          <a:sx n="62" d="100"/>
          <a:sy n="62" d="100"/>
        </p:scale>
        <p:origin x="-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4346B14-91A8-284A-9A0E-53A6476454FA}" type="datetimeFigureOut">
              <a:rPr lang="ru-RU" smtClean="0"/>
              <a:t>28.05.14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8A2EDE-6B50-8E4C-ADA1-2E7FB74A2D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23898" y="381001"/>
            <a:ext cx="8069936" cy="4387844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Самопрезентация</a:t>
            </a:r>
            <a:r>
              <a:rPr lang="ru-RU" b="1" dirty="0" smtClean="0">
                <a:solidFill>
                  <a:schemeClr val="tx1"/>
                </a:solidFill>
              </a:rPr>
              <a:t> учителя начальных классов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ГБОУ СОШ № 163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Берестовой Татьяны Николаевны.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8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05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5113" y="427038"/>
            <a:ext cx="6197600" cy="3759200"/>
          </a:xfrm>
        </p:spPr>
      </p:pic>
      <p:sp>
        <p:nvSpPr>
          <p:cNvPr id="6" name="TextBox 5"/>
          <p:cNvSpPr txBox="1"/>
          <p:nvPr/>
        </p:nvSpPr>
        <p:spPr>
          <a:xfrm>
            <a:off x="779463" y="4546002"/>
            <a:ext cx="80442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«Скажи  мне    - и  я забуду. Покажи  мне  – и  я  запомню. Дай  мне  действовать  самому     –  и  я  научусь.</a:t>
            </a:r>
            <a:r>
              <a:rPr lang="ru-RU" sz="2400" b="1" dirty="0" smtClean="0"/>
              <a:t>»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Китайская мудрость.</a:t>
            </a:r>
            <a:endParaRPr lang="ru-RU" sz="2400" b="1" dirty="0"/>
          </a:p>
          <a:p>
            <a:r>
              <a:rPr lang="ru-RU" sz="2800" dirty="0"/>
              <a:t>                                                                                         </a:t>
            </a:r>
            <a:r>
              <a:rPr lang="ru-RU" sz="2000" dirty="0"/>
              <a:t>                                                            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250863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3321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Мои педагогические заповеди: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img_3241_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002" y="1425388"/>
            <a:ext cx="6892334" cy="3825331"/>
          </a:xfrm>
        </p:spPr>
      </p:pic>
      <p:sp>
        <p:nvSpPr>
          <p:cNvPr id="7" name="TextBox 6"/>
          <p:cNvSpPr txBox="1"/>
          <p:nvPr/>
        </p:nvSpPr>
        <p:spPr>
          <a:xfrm>
            <a:off x="2473308" y="5571080"/>
            <a:ext cx="539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</a:rPr>
              <a:t>Любовь к детям</a:t>
            </a:r>
            <a:endParaRPr lang="ru-RU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46718" y="1"/>
            <a:ext cx="7531335" cy="891164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Совместное сотрудничество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IMG_446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386" y="1025079"/>
            <a:ext cx="4389975" cy="2436491"/>
          </a:xfrm>
        </p:spPr>
      </p:pic>
      <p:pic>
        <p:nvPicPr>
          <p:cNvPr id="5" name="Изображение 4" descr="sh1079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207" y="891164"/>
            <a:ext cx="3885898" cy="2726396"/>
          </a:xfrm>
          <a:prstGeom prst="rect">
            <a:avLst/>
          </a:prstGeom>
        </p:spPr>
      </p:pic>
      <p:pic>
        <p:nvPicPr>
          <p:cNvPr id="6" name="Изображение 5" descr="sh1079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61" y="3617560"/>
            <a:ext cx="4078025" cy="2914424"/>
          </a:xfrm>
          <a:prstGeom prst="rect">
            <a:avLst/>
          </a:prstGeom>
        </p:spPr>
      </p:pic>
      <p:pic>
        <p:nvPicPr>
          <p:cNvPr id="7" name="Изображение 6" descr="img_3447_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207" y="3805588"/>
            <a:ext cx="3551667" cy="27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0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34231" y="381000"/>
            <a:ext cx="8623156" cy="1044388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Воспитание, которое побуждает к самовоспитанию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img_3483_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231" y="1425388"/>
            <a:ext cx="4986667" cy="2767663"/>
          </a:xfrm>
        </p:spPr>
      </p:pic>
      <p:pic>
        <p:nvPicPr>
          <p:cNvPr id="5" name="Изображение 4" descr="img_42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613" y="903072"/>
            <a:ext cx="3053750" cy="3053750"/>
          </a:xfrm>
          <a:prstGeom prst="rect">
            <a:avLst/>
          </a:prstGeom>
        </p:spPr>
      </p:pic>
      <p:pic>
        <p:nvPicPr>
          <p:cNvPr id="7" name="Изображение 6" descr="240x180_crop_thumb_380901778131385272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756" y="3670464"/>
            <a:ext cx="4388654" cy="30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7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40x180_crop_thumb_901107635131372764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967" y="381000"/>
            <a:ext cx="5274699" cy="2927524"/>
          </a:xfrm>
        </p:spPr>
      </p:pic>
      <p:pic>
        <p:nvPicPr>
          <p:cNvPr id="4" name="Изображение 3" descr="240x180_crop_thumb_54080464313137276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67" y="3455083"/>
            <a:ext cx="3858175" cy="2893632"/>
          </a:xfrm>
          <a:prstGeom prst="rect">
            <a:avLst/>
          </a:prstGeom>
        </p:spPr>
      </p:pic>
      <p:pic>
        <p:nvPicPr>
          <p:cNvPr id="5" name="Изображение 4" descr="img_497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198" y="381000"/>
            <a:ext cx="3074083" cy="3074083"/>
          </a:xfrm>
          <a:prstGeom prst="rect">
            <a:avLst/>
          </a:prstGeom>
        </p:spPr>
      </p:pic>
      <p:pic>
        <p:nvPicPr>
          <p:cNvPr id="7" name="Изображение 6" descr="240x180_crop_thumb_16205762513129141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354" y="3455083"/>
            <a:ext cx="4219348" cy="29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6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40x180_crop_thumb_328565764131291318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392" y="3712969"/>
            <a:ext cx="4739984" cy="2630751"/>
          </a:xfrm>
        </p:spPr>
      </p:pic>
      <p:pic>
        <p:nvPicPr>
          <p:cNvPr id="4" name="Изображение 3" descr="240x180_crop_thumb_24332152813129138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93" y="381000"/>
            <a:ext cx="4116236" cy="3087177"/>
          </a:xfrm>
          <a:prstGeom prst="rect">
            <a:avLst/>
          </a:prstGeom>
        </p:spPr>
      </p:pic>
      <p:pic>
        <p:nvPicPr>
          <p:cNvPr id="6" name="Изображение 5" descr="240x180_crop_thumb_92828055313129131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079" y="381000"/>
            <a:ext cx="4116236" cy="3087177"/>
          </a:xfrm>
          <a:prstGeom prst="rect">
            <a:avLst/>
          </a:prstGeom>
        </p:spPr>
      </p:pic>
      <p:pic>
        <p:nvPicPr>
          <p:cNvPr id="7" name="Изображение 6" descr="img_4131_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234" y="3468177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3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724_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425" y="3867071"/>
            <a:ext cx="4141750" cy="2487877"/>
          </a:xfrm>
        </p:spPr>
      </p:pic>
      <p:pic>
        <p:nvPicPr>
          <p:cNvPr id="4" name="Изображение 3" descr="img_3255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60" y="381000"/>
            <a:ext cx="3319841" cy="3319841"/>
          </a:xfrm>
          <a:prstGeom prst="rect">
            <a:avLst/>
          </a:prstGeom>
        </p:spPr>
      </p:pic>
      <p:pic>
        <p:nvPicPr>
          <p:cNvPr id="6" name="Изображение 5" descr="240x180_crop_thumb_2183201113129141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888" y="380999"/>
            <a:ext cx="4396728" cy="3297546"/>
          </a:xfrm>
          <a:prstGeom prst="rect">
            <a:avLst/>
          </a:prstGeom>
        </p:spPr>
      </p:pic>
      <p:pic>
        <p:nvPicPr>
          <p:cNvPr id="7" name="Изображение 6" descr="240x180_crop_thumb_78326199131291384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602" y="3700841"/>
            <a:ext cx="3845014" cy="271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759" y="381000"/>
            <a:ext cx="8198567" cy="56567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4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0000"/>
                </a:solidFill>
              </a:rPr>
              <a:t>Я – учитель. Доброта, честность, милосердие, любовь к Родине – вот те качества, которые я стараюсь воспитывать в детях. Моя цель научить детей учиться. Только через творчество можно добиться этой цели.</a:t>
            </a:r>
            <a:endParaRPr lang="ru-RU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9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Революция">
  <a:themeElements>
    <a:clrScheme name="Революция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Революция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Революция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60</Words>
  <Application>Microsoft Macintosh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Революция</vt:lpstr>
      <vt:lpstr>Самопрезентация учителя начальных классов  ГБОУ СОШ № 163 Берестовой Татьяны Николаевны.</vt:lpstr>
      <vt:lpstr>Презентация PowerPoint</vt:lpstr>
      <vt:lpstr>Мои педагогические заповеди:</vt:lpstr>
      <vt:lpstr>Совместное сотрудничество</vt:lpstr>
      <vt:lpstr>Воспитание, которое побуждает к самовоспитанию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Домашняя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Самопрезентация учителя начальных классов ГБОУ СОШ № 163 Берестовой Татьяны Николаевны.</dc:title>
  <dc:creator>Татьяна Берестова</dc:creator>
  <cp:lastModifiedBy>Татьяна Берестова</cp:lastModifiedBy>
  <cp:revision>8</cp:revision>
  <dcterms:created xsi:type="dcterms:W3CDTF">2014-05-04T18:26:18Z</dcterms:created>
  <dcterms:modified xsi:type="dcterms:W3CDTF">2014-05-28T18:24:57Z</dcterms:modified>
</cp:coreProperties>
</file>