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0" r:id="rId2"/>
    <p:sldId id="256" r:id="rId3"/>
    <p:sldId id="257" r:id="rId4"/>
    <p:sldId id="271" r:id="rId5"/>
    <p:sldId id="272" r:id="rId6"/>
    <p:sldId id="259" r:id="rId7"/>
    <p:sldId id="274" r:id="rId8"/>
    <p:sldId id="262" r:id="rId9"/>
    <p:sldId id="261" r:id="rId10"/>
    <p:sldId id="270" r:id="rId11"/>
    <p:sldId id="278" r:id="rId12"/>
    <p:sldId id="279" r:id="rId13"/>
    <p:sldId id="276" r:id="rId14"/>
    <p:sldId id="27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CC"/>
    <a:srgbClr val="FFFF99"/>
    <a:srgbClr val="FFFF66"/>
    <a:srgbClr val="99FF99"/>
    <a:srgbClr val="FF7C8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794D-CE41-49B3-8D9D-9B95AB53D5AF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7A9E-938F-4F25-8F5C-D09003CBC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6A8F-B9BE-4F6B-947A-49D1CE032CEC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676C-DBB6-4DEF-AFE7-693C82A70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69D9-33B9-456E-90E0-0C93E51DF389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1592-2060-4166-86F8-E6C6624E6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502-3AA4-4517-80E4-F40CAF54C877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F0C4-786E-407A-9BA3-D67977973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EA3-F6F2-4164-A119-3DDF94D87BE3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C507-1A1B-45D9-8EB5-F9D6243AF9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F3AE-76A5-4172-9C53-3F24EB0D11FE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77E1-B1B3-478D-8982-A6F200BDE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15A9-0511-4A8F-A4EF-98B138EDBF2D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C4E5-B029-45E2-91A1-604B1F47C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61AF-5E51-488F-AF63-6DE2CFA41A04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F4D7-7595-43F0-9890-7DE648386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BF23-6A6C-4103-8B1B-F8F91E06F1E4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B848-C854-4930-809C-FD59DDD40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8206-7534-4882-9D1A-D0482BE5957B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5F78-A545-46AA-8872-47C72580B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1819-01E3-4AA4-B788-D7FD8F34B3BC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284A-B430-4F88-BFF7-34E39D78E0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94EB-E35D-4EEB-9142-8441BA89B436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CD59-881A-4AF0-BA52-D3F11E235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06CF0-825E-494D-9241-2A8BF7947625}" type="datetimeFigureOut">
              <a:rPr lang="ru-RU"/>
              <a:pPr>
                <a:defRPr/>
              </a:pPr>
              <a:t>15.12.2010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ECC4C-35E3-4EB4-B070-9AD4D6DBA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DSC008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59039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47863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Путешествие в страну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0"/>
            <a:ext cx="397826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Русского языка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61476">
            <a:off x="214282" y="2857496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144209">
            <a:off x="285720" y="4857760"/>
            <a:ext cx="6511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elaxed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33CC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+mn-lt"/>
              </a:rPr>
              <a:t>д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767438">
            <a:off x="500034" y="157161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415435">
            <a:off x="7996084" y="1178000"/>
            <a:ext cx="6623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16" name="Прямоугольник 15"/>
          <p:cNvSpPr/>
          <p:nvPr/>
        </p:nvSpPr>
        <p:spPr>
          <a:xfrm rot="1410530">
            <a:off x="527022" y="3797303"/>
            <a:ext cx="532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 rot="1818545">
            <a:off x="8057370" y="3347686"/>
            <a:ext cx="4940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+mn-lt"/>
              </a:rPr>
              <a:t>э</a:t>
            </a:r>
          </a:p>
        </p:txBody>
      </p:sp>
      <p:sp>
        <p:nvSpPr>
          <p:cNvPr id="19" name="TextBox 18"/>
          <p:cNvSpPr txBox="1"/>
          <p:nvPr/>
        </p:nvSpPr>
        <p:spPr>
          <a:xfrm rot="19762483">
            <a:off x="7648486" y="4999543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й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995007">
            <a:off x="925487" y="5583253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х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477067">
            <a:off x="7811419" y="5702920"/>
            <a:ext cx="5277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ь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127137">
            <a:off x="1000100" y="2857496"/>
            <a:ext cx="4299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 rot="1613243">
            <a:off x="8317755" y="4526822"/>
            <a:ext cx="65274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ф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395814">
            <a:off x="7715272" y="2357430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66"/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ъ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rgbClr val="FF0066"/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662334">
            <a:off x="8286776" y="2285992"/>
            <a:ext cx="2857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к</a:t>
            </a:r>
          </a:p>
        </p:txBody>
      </p:sp>
      <p:pic>
        <p:nvPicPr>
          <p:cNvPr id="23" name="Picture 26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764704"/>
            <a:ext cx="990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flowers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991225"/>
            <a:ext cx="809625" cy="866775"/>
          </a:xfrm>
          <a:prstGeom prst="rect">
            <a:avLst/>
          </a:prstGeom>
          <a:noFill/>
        </p:spPr>
      </p:pic>
      <p:pic>
        <p:nvPicPr>
          <p:cNvPr id="27" name="Picture 21" descr="flowers3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6010275"/>
            <a:ext cx="636588" cy="847725"/>
          </a:xfrm>
          <a:prstGeom prst="rect">
            <a:avLst/>
          </a:prstGeom>
          <a:noFill/>
        </p:spPr>
      </p:pic>
      <p:pic>
        <p:nvPicPr>
          <p:cNvPr id="29" name="Picture 4" descr="00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485580">
            <a:off x="3792778" y="594587"/>
            <a:ext cx="1428750" cy="12096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66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2" name="Group 38"/>
          <p:cNvGraphicFramePr>
            <a:graphicFrameLocks noGrp="1"/>
          </p:cNvGraphicFramePr>
          <p:nvPr>
            <p:ph/>
          </p:nvPr>
        </p:nvGraphicFramePr>
        <p:xfrm>
          <a:off x="827088" y="404813"/>
          <a:ext cx="7705725" cy="6195060"/>
        </p:xfrm>
        <a:graphic>
          <a:graphicData uri="http://schemas.openxmlformats.org/drawingml/2006/table">
            <a:tbl>
              <a:tblPr/>
              <a:tblGrid>
                <a:gridCol w="3852862"/>
                <a:gridCol w="3852863"/>
              </a:tblGrid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Последнюю рубашку отдаст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Зимой снега не выпросить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Не робкого десятка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Заячья душа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Золотые руки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Волком смотрит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Добрая душа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Мастер - ломастер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785926"/>
            <a:ext cx="69526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Последнюю рубашку отдаст 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28604"/>
            <a:ext cx="445910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робкого десятка 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8506" y="3429000"/>
            <a:ext cx="38408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Золотые руки -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614" y="4797152"/>
            <a:ext cx="37541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Добрая душа -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428604"/>
            <a:ext cx="275716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заячья душа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492896"/>
            <a:ext cx="6446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Зимой снега не выпросишь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429000"/>
            <a:ext cx="46530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мастер -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ломастер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797152"/>
            <a:ext cx="41512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волком смотрит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– одно , значений много !</a:t>
            </a:r>
            <a:endParaRPr lang="ru-RU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8" descr="AN4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869160"/>
            <a:ext cx="2088232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43608" y="404664"/>
            <a:ext cx="7128792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Поставь ударение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333685"/>
            <a:ext cx="7560840" cy="452431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алфавит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щавель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магазин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гражданин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звонит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5364088" y="5085184"/>
            <a:ext cx="43204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rot="5400000">
            <a:off x="5148064" y="4077072"/>
            <a:ext cx="43204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rot="5400000">
            <a:off x="5148064" y="2132856"/>
            <a:ext cx="43204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rot="5400000">
            <a:off x="4788024" y="3068960"/>
            <a:ext cx="43204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>
            <a:off x="5004048" y="6021288"/>
            <a:ext cx="43204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4" descr="science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94116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Используя буквы, составь, как можно больше слов.</a:t>
            </a:r>
          </a:p>
          <a:p>
            <a:pPr algn="ctr"/>
            <a:endParaRPr lang="ru-RU" sz="8000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транспорт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3" name="Picture 30" descr="AG0004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429132"/>
            <a:ext cx="2000264" cy="176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DSC008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967335"/>
            <a:ext cx="3894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!!!</a:t>
            </a:r>
          </a:p>
        </p:txBody>
      </p:sp>
      <p:sp>
        <p:nvSpPr>
          <p:cNvPr id="7" name="Прямоугольник 6"/>
          <p:cNvSpPr/>
          <p:nvPr/>
        </p:nvSpPr>
        <p:spPr>
          <a:xfrm rot="19067175">
            <a:off x="2357422" y="1285860"/>
            <a:ext cx="5261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 rot="20492430">
            <a:off x="701521" y="4060237"/>
            <a:ext cx="7136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493033">
            <a:off x="4161003" y="2059973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155144">
            <a:off x="6747896" y="4560305"/>
            <a:ext cx="4796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791330">
            <a:off x="3630376" y="4631742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ъ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87330">
            <a:off x="5093600" y="631214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х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493033">
            <a:off x="2566020" y="3988800"/>
            <a:ext cx="556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38546">
            <a:off x="7926378" y="3131544"/>
            <a:ext cx="6944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15" name="Прямоугольник 14"/>
          <p:cNvSpPr/>
          <p:nvPr/>
        </p:nvSpPr>
        <p:spPr>
          <a:xfrm rot="1493033">
            <a:off x="4920372" y="5346122"/>
            <a:ext cx="7056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ю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493033">
            <a:off x="621268" y="2059974"/>
            <a:ext cx="7312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щ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299811">
            <a:off x="2129273" y="5203247"/>
            <a:ext cx="4299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 rot="1493033">
            <a:off x="7536119" y="1417032"/>
            <a:ext cx="4748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 rot="1493033">
            <a:off x="5917193" y="3845923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й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723422">
            <a:off x="3516355" y="559776"/>
            <a:ext cx="5132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22" name="Прямоугольник 21"/>
          <p:cNvSpPr/>
          <p:nvPr/>
        </p:nvSpPr>
        <p:spPr>
          <a:xfrm rot="1493033">
            <a:off x="6728555" y="559776"/>
            <a:ext cx="3754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23" name="Прямоугольник 22"/>
          <p:cNvSpPr/>
          <p:nvPr/>
        </p:nvSpPr>
        <p:spPr>
          <a:xfrm rot="1493033">
            <a:off x="6014175" y="1917096"/>
            <a:ext cx="3754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;</a:t>
            </a:r>
          </a:p>
        </p:txBody>
      </p:sp>
      <p:sp>
        <p:nvSpPr>
          <p:cNvPr id="24" name="Прямоугольник 23"/>
          <p:cNvSpPr/>
          <p:nvPr/>
        </p:nvSpPr>
        <p:spPr>
          <a:xfrm rot="1493033">
            <a:off x="7806642" y="4703179"/>
            <a:ext cx="5052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5" name="Прямоугольник 24"/>
          <p:cNvSpPr/>
          <p:nvPr/>
        </p:nvSpPr>
        <p:spPr>
          <a:xfrm rot="1493033">
            <a:off x="853006" y="488337"/>
            <a:ext cx="4106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26" name="Прямоугольник 25"/>
          <p:cNvSpPr/>
          <p:nvPr/>
        </p:nvSpPr>
        <p:spPr>
          <a:xfrm rot="1493033">
            <a:off x="6817414" y="2116247"/>
            <a:ext cx="4876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э</a:t>
            </a:r>
          </a:p>
        </p:txBody>
      </p:sp>
      <p:sp>
        <p:nvSpPr>
          <p:cNvPr id="27" name="Прямоугольник 26"/>
          <p:cNvSpPr/>
          <p:nvPr/>
        </p:nvSpPr>
        <p:spPr>
          <a:xfrm rot="1493033">
            <a:off x="486198" y="5488997"/>
            <a:ext cx="4299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28" name="Прямоугольник 27"/>
          <p:cNvSpPr/>
          <p:nvPr/>
        </p:nvSpPr>
        <p:spPr>
          <a:xfrm rot="1493033">
            <a:off x="7988896" y="34546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29" name="Прямоугольник 28"/>
          <p:cNvSpPr/>
          <p:nvPr/>
        </p:nvSpPr>
        <p:spPr>
          <a:xfrm rot="1493033">
            <a:off x="6975034" y="5488997"/>
            <a:ext cx="4539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30" name="Прямоугольник 29"/>
          <p:cNvSpPr/>
          <p:nvPr/>
        </p:nvSpPr>
        <p:spPr>
          <a:xfrm rot="1493033">
            <a:off x="4710762" y="3917362"/>
            <a:ext cx="5533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</a:t>
            </a:r>
          </a:p>
        </p:txBody>
      </p:sp>
      <p:pic>
        <p:nvPicPr>
          <p:cNvPr id="33" name="Picture 25" descr="p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286388"/>
            <a:ext cx="12255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 descr="p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12255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 descr="p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357826"/>
            <a:ext cx="12255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6000">
                <a:solidFill>
                  <a:srgbClr val="C00000"/>
                </a:solidFill>
              </a:rPr>
              <a:t>Помогите   нам 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0013" y="3890963"/>
            <a:ext cx="6403975" cy="17478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Спасите    нас  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88" y="2500313"/>
            <a:ext cx="214312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2643188"/>
            <a:ext cx="142875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38" y="2500313"/>
            <a:ext cx="285750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428875"/>
            <a:ext cx="188913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2286000"/>
            <a:ext cx="2857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928938"/>
            <a:ext cx="285750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3" y="2428875"/>
            <a:ext cx="1174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2500313"/>
            <a:ext cx="285750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75" y="3000375"/>
            <a:ext cx="11430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75" y="4071938"/>
            <a:ext cx="142875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000500"/>
            <a:ext cx="1428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500313" y="4214813"/>
            <a:ext cx="357187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4214813"/>
            <a:ext cx="35718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9063" y="4500563"/>
            <a:ext cx="4286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29250" y="4214813"/>
            <a:ext cx="142875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43625" y="4214813"/>
            <a:ext cx="214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15125" y="4572000"/>
            <a:ext cx="100012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" name="Picture 10" descr="ag0059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7554" y="500042"/>
            <a:ext cx="2428892" cy="207170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7C80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2928938" y="142875"/>
            <a:ext cx="5715000" cy="3143250"/>
          </a:xfrm>
          <a:prstGeom prst="wedgeEllipseCallout">
            <a:avLst>
              <a:gd name="adj1" fmla="val -50409"/>
              <a:gd name="adj2" fmla="val 404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96863"/>
            <a:ext cx="2952750" cy="928687"/>
          </a:xfrm>
        </p:spPr>
        <p:txBody>
          <a:bodyPr anchor="b"/>
          <a:lstStyle/>
          <a:p>
            <a:pPr algn="l"/>
            <a:endParaRPr lang="ru-RU" sz="2000" b="1"/>
          </a:p>
        </p:txBody>
      </p:sp>
      <p:pic>
        <p:nvPicPr>
          <p:cNvPr id="15364" name="Содержимое 6" descr="DSC0083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25"/>
            <a:ext cx="2552700" cy="3403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214810" y="428604"/>
            <a:ext cx="3008313" cy="4625989"/>
          </a:xfrm>
          <a:noFill/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071546"/>
            <a:ext cx="407085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Я не буду вам вредить, если вы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Выполните мои условия!!!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чём я очень сомневаюсь!!!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Ха-ха-ха!!!</a:t>
            </a:r>
          </a:p>
        </p:txBody>
      </p:sp>
      <p:pic>
        <p:nvPicPr>
          <p:cNvPr id="7" name="Picture 3" descr="funnyfac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86190"/>
            <a:ext cx="23209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Вставьте пропущенные буквы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Чудес…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ный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Мес…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ный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Гла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…кий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ртофель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Тр…пинка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Прекрас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ный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Трос…ник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Сколь…кий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М…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рковь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Сн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…жинка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 descr="gif0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0"/>
            <a:ext cx="1252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вопрос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286388"/>
            <a:ext cx="10223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Чудесный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Местный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Гладкий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Картофель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тропинка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Прекрасный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Тростник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Скользкий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Морковь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Снежинка</a:t>
            </a:r>
          </a:p>
          <a:p>
            <a:endParaRPr lang="ru-RU" dirty="0"/>
          </a:p>
        </p:txBody>
      </p:sp>
      <p:pic>
        <p:nvPicPr>
          <p:cNvPr id="5" name="Picture 24" descr="ag0037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429264"/>
            <a:ext cx="838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0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57279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Попробуйте сказать одним словом: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81070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Внутренняя сторона кисти руки -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8118889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Изображение человека на картине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или фотографии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2"/>
            <a:ext cx="68449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Асфальтированная дорога - 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57694"/>
            <a:ext cx="749545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Название места, где кто-либо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живёт и надпись на конверте -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2375" y="1428750"/>
            <a:ext cx="1428750" cy="3571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ладонь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2714625"/>
            <a:ext cx="2286000" cy="5000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портрет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38" y="3500438"/>
            <a:ext cx="2000250" cy="5000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шоссе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38" y="5000625"/>
            <a:ext cx="1785937" cy="5715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адрес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128586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суффикс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335756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приставка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64344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5050"/>
                </a:solidFill>
              </a:rPr>
              <a:t>корень</a:t>
            </a:r>
            <a:endParaRPr lang="ru-RU" sz="3600" dirty="0">
              <a:solidFill>
                <a:srgbClr val="FF5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78632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окончание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35756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глагол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235743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прилагательное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550070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существительное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12858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местоимение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2860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Части речи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42860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Части слова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18" name="Picture 15" descr="Сов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85776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8691E-7 L -0.20521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938E-6 L 0.36458 -0.349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52926E-6 L -0.11024 -0.105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8705E-6 L -0.33732 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8705E-6 L 0.37188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28750" y="1071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86058"/>
            <a:ext cx="85871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Бабка Дарья </a:t>
            </a:r>
            <a:r>
              <a:rPr lang="ru-RU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холст </a:t>
            </a:r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чернила.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Внучка пролила чернила.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714356"/>
            <a:ext cx="689586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Укажи части речи.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5072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5643563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614362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507206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глагол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43313" y="5857875"/>
            <a:ext cx="1316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5" y="54292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глагол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43688" y="521493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alibri" pitchFamily="34" charset="0"/>
              </a:rPr>
              <a:t>сущ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5833 L -0.00278 -0.391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4098 -0.537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32483 -0.44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44375 -0.36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1684 -0.3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18802 -0.29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243 -0.25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142984"/>
            <a:ext cx="7574509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очень устойчивы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просим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настойчиво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слова нас не менять-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Прямо так употреблять.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857760"/>
            <a:ext cx="50507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Фразеологизмы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258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Помогите   нам !!!</vt:lpstr>
      <vt:lpstr>Слайд 3</vt:lpstr>
      <vt:lpstr>Вставьте пропущенные буквы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звездунов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Помогите   нам !!!</dc:title>
  <dc:creator>лично для МАМЫ</dc:creator>
  <cp:lastModifiedBy>Мама</cp:lastModifiedBy>
  <cp:revision>54</cp:revision>
  <dcterms:created xsi:type="dcterms:W3CDTF">2010-03-12T14:27:31Z</dcterms:created>
  <dcterms:modified xsi:type="dcterms:W3CDTF">2010-12-15T07:43:35Z</dcterms:modified>
</cp:coreProperties>
</file>