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571612"/>
            <a:ext cx="7772400" cy="1470025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>
              <a:defRPr b="1" cap="all" spc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34290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D19A35-6266-4473-8955-A8698A7F6168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87F60-E564-4E65-9128-61DD300F4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D19A35-6266-4473-8955-A8698A7F6168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87F60-E564-4E65-9128-61DD300F4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D19A35-6266-4473-8955-A8698A7F6168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87F60-E564-4E65-9128-61DD300F4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D19A35-6266-4473-8955-A8698A7F6168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87F60-E564-4E65-9128-61DD300F4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D19A35-6266-4473-8955-A8698A7F6168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87F60-E564-4E65-9128-61DD300F4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D19A35-6266-4473-8955-A8698A7F6168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87F60-E564-4E65-9128-61DD300F4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D19A35-6266-4473-8955-A8698A7F6168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87F60-E564-4E65-9128-61DD300F4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D19A35-6266-4473-8955-A8698A7F6168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87F60-E564-4E65-9128-61DD300F4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D19A35-6266-4473-8955-A8698A7F6168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87F60-E564-4E65-9128-61DD300F4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D19A35-6266-4473-8955-A8698A7F6168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87F60-E564-4E65-9128-61DD300F4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D19A35-6266-4473-8955-A8698A7F6168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87F60-E564-4E65-9128-61DD300F4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274638"/>
            <a:ext cx="757237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6D19A35-6266-4473-8955-A8698A7F6168}" type="datetimeFigureOut">
              <a:rPr lang="ru-RU" smtClean="0"/>
              <a:pPr/>
              <a:t>23.09.2014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CE887F60-E564-4E65-9128-61DD300F49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ln w="10541" cmpd="sng">
            <a:solidFill>
              <a:schemeClr val="accent1">
                <a:shade val="88000"/>
                <a:satMod val="110000"/>
              </a:schemeClr>
            </a:solidFill>
            <a:prstDash val="solid"/>
          </a:ln>
          <a:gradFill>
            <a:gsLst>
              <a:gs pos="0">
                <a:schemeClr val="accent1">
                  <a:tint val="40000"/>
                  <a:satMod val="250000"/>
                </a:schemeClr>
              </a:gs>
              <a:gs pos="9000">
                <a:schemeClr val="accent1">
                  <a:tint val="52000"/>
                  <a:satMod val="300000"/>
                </a:schemeClr>
              </a:gs>
              <a:gs pos="50000">
                <a:schemeClr val="accent1">
                  <a:shade val="20000"/>
                  <a:satMod val="300000"/>
                </a:schemeClr>
              </a:gs>
              <a:gs pos="79000">
                <a:schemeClr val="accent1">
                  <a:tint val="52000"/>
                  <a:satMod val="300000"/>
                </a:schemeClr>
              </a:gs>
              <a:gs pos="100000">
                <a:schemeClr val="accent1">
                  <a:tint val="40000"/>
                  <a:satMod val="250000"/>
                </a:schemeClr>
              </a:gs>
            </a:gsLst>
            <a:lin ang="5400000"/>
          </a:gra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3200" kern="1200">
          <a:solidFill>
            <a:srgbClr val="25406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800" i="1" kern="1200">
          <a:solidFill>
            <a:srgbClr val="25406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25406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25406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25406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encrypted-tbn0.gstatic.com/images?q=tbn:ANd9GcR1IejtEczIm5N2lXR7cfB0xyhvX0icLNaZWouQR2KsW1Ekq_gD"/>
          <p:cNvPicPr>
            <a:picLocks noChangeAspect="1" noChangeArrowheads="1"/>
          </p:cNvPicPr>
          <p:nvPr/>
        </p:nvPicPr>
        <p:blipFill>
          <a:blip r:embed="rId2" cstate="print"/>
          <a:srcRect t="1963" r="1588" b="27369"/>
          <a:stretch>
            <a:fillRect/>
          </a:stretch>
        </p:blipFill>
        <p:spPr bwMode="auto">
          <a:xfrm>
            <a:off x="755576" y="980728"/>
            <a:ext cx="7392821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548680"/>
            <a:ext cx="6912768" cy="4680520"/>
          </a:xfrm>
        </p:spPr>
        <p:txBody>
          <a:bodyPr>
            <a:normAutofit fontScale="77500" lnSpcReduction="20000"/>
          </a:bodyPr>
          <a:lstStyle/>
          <a:p>
            <a:r>
              <a:rPr lang="ru-RU" b="1" u="sng" dirty="0" smtClean="0"/>
              <a:t>Аня</a:t>
            </a:r>
            <a:r>
              <a:rPr lang="ru-RU" dirty="0" smtClean="0"/>
              <a:t> </a:t>
            </a:r>
            <a:r>
              <a:rPr lang="ru-RU" dirty="0"/>
              <a:t>- Ну и жарко!</a:t>
            </a:r>
          </a:p>
          <a:p>
            <a:r>
              <a:rPr lang="ru-RU" b="1" u="sng" dirty="0" smtClean="0"/>
              <a:t>Ваня  </a:t>
            </a:r>
            <a:r>
              <a:rPr lang="ru-RU" dirty="0"/>
              <a:t>- Да ты что? Холодно!</a:t>
            </a:r>
          </a:p>
          <a:p>
            <a:r>
              <a:rPr lang="ru-RU" b="1" u="sng" dirty="0" smtClean="0"/>
              <a:t>Аня</a:t>
            </a:r>
            <a:r>
              <a:rPr lang="ru-RU" dirty="0" smtClean="0"/>
              <a:t> </a:t>
            </a:r>
            <a:r>
              <a:rPr lang="ru-RU" dirty="0"/>
              <a:t>-  Да я </a:t>
            </a:r>
            <a:r>
              <a:rPr lang="ru-RU" dirty="0" smtClean="0"/>
              <a:t>в</a:t>
            </a:r>
            <a:r>
              <a:rPr lang="en-US" dirty="0" smtClean="0"/>
              <a:t>c</a:t>
            </a:r>
            <a:r>
              <a:rPr lang="ru-RU" dirty="0" smtClean="0"/>
              <a:t>я покраснела </a:t>
            </a:r>
            <a:r>
              <a:rPr lang="ru-RU" dirty="0"/>
              <a:t>от жары!</a:t>
            </a:r>
          </a:p>
          <a:p>
            <a:r>
              <a:rPr lang="ru-RU" b="1" u="sng" dirty="0" smtClean="0"/>
              <a:t>Ваня</a:t>
            </a:r>
            <a:r>
              <a:rPr lang="ru-RU" dirty="0" smtClean="0"/>
              <a:t> </a:t>
            </a:r>
            <a:r>
              <a:rPr lang="ru-RU" dirty="0"/>
              <a:t>- А я побелел от холода!</a:t>
            </a:r>
          </a:p>
          <a:p>
            <a:r>
              <a:rPr lang="ru-RU" b="1" u="sng" dirty="0" smtClean="0"/>
              <a:t>Аня</a:t>
            </a:r>
            <a:r>
              <a:rPr lang="ru-RU" dirty="0" smtClean="0"/>
              <a:t> </a:t>
            </a:r>
            <a:r>
              <a:rPr lang="ru-RU" dirty="0"/>
              <a:t>- Ты, что такой кислый?</a:t>
            </a:r>
          </a:p>
          <a:p>
            <a:r>
              <a:rPr lang="ru-RU" b="1" u="sng" dirty="0" smtClean="0"/>
              <a:t>Ваня</a:t>
            </a:r>
            <a:r>
              <a:rPr lang="ru-RU" dirty="0" smtClean="0"/>
              <a:t> </a:t>
            </a:r>
            <a:r>
              <a:rPr lang="ru-RU" dirty="0"/>
              <a:t>- А ты что такой </a:t>
            </a:r>
            <a:r>
              <a:rPr lang="ru-RU" dirty="0" smtClean="0"/>
              <a:t>сладкая? </a:t>
            </a:r>
            <a:endParaRPr lang="ru-RU" dirty="0"/>
          </a:p>
          <a:p>
            <a:r>
              <a:rPr lang="ru-RU" b="1" u="sng" dirty="0" smtClean="0"/>
              <a:t>Аня</a:t>
            </a:r>
            <a:r>
              <a:rPr lang="ru-RU" dirty="0" smtClean="0"/>
              <a:t> </a:t>
            </a:r>
            <a:r>
              <a:rPr lang="ru-RU" dirty="0"/>
              <a:t>- Нет! Я </a:t>
            </a:r>
            <a:r>
              <a:rPr lang="ru-RU" dirty="0" smtClean="0"/>
              <a:t>бодрая! </a:t>
            </a:r>
            <a:r>
              <a:rPr lang="ru-RU" dirty="0"/>
              <a:t>А что это мы все время с тобой спорим? Жарко-холодно, покраснел-побледнел, </a:t>
            </a:r>
            <a:r>
              <a:rPr lang="ru-RU" dirty="0" smtClean="0"/>
              <a:t>кислый- сладкий</a:t>
            </a:r>
            <a:r>
              <a:rPr lang="ru-RU" dirty="0"/>
              <a:t>? Очень интересные пары слов получились! Может они как-нибудь называются?</a:t>
            </a:r>
          </a:p>
          <a:p>
            <a:r>
              <a:rPr lang="ru-RU" b="1" u="sng" dirty="0" smtClean="0"/>
              <a:t>Ваня</a:t>
            </a:r>
            <a:r>
              <a:rPr lang="ru-RU" dirty="0" smtClean="0"/>
              <a:t> </a:t>
            </a:r>
            <a:r>
              <a:rPr lang="ru-RU" dirty="0"/>
              <a:t>- Конечно, это слова-спорщики, как мы с тобой.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7572375" cy="1143000"/>
          </a:xfrm>
        </p:spPr>
        <p:txBody>
          <a:bodyPr/>
          <a:lstStyle/>
          <a:p>
            <a:r>
              <a:rPr lang="ru-RU" dirty="0" smtClean="0"/>
              <a:t>Антонимы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348881"/>
            <a:ext cx="8136904" cy="1584176"/>
          </a:xfrm>
        </p:spPr>
        <p:txBody>
          <a:bodyPr/>
          <a:lstStyle/>
          <a:p>
            <a:pPr algn="ctr">
              <a:buNone/>
            </a:pPr>
            <a:r>
              <a:rPr lang="ru-RU" sz="4400" dirty="0" smtClean="0"/>
              <a:t>Систематизировать наши знания о словах-антонимах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47667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1) В умной беседе ума наберёшься, а в </a:t>
            </a:r>
          </a:p>
          <a:p>
            <a:pPr>
              <a:buNone/>
            </a:pPr>
            <a:r>
              <a:rPr lang="ru-RU" dirty="0" smtClean="0"/>
              <a:t> глупой – свой потеряешь.</a:t>
            </a:r>
          </a:p>
          <a:p>
            <a:pPr>
              <a:buNone/>
            </a:pPr>
            <a:r>
              <a:rPr lang="ru-RU" dirty="0" smtClean="0"/>
              <a:t>2) Трус умирает сто раз, смелый живёт вечно.</a:t>
            </a:r>
          </a:p>
          <a:p>
            <a:pPr>
              <a:buNone/>
            </a:pPr>
            <a:r>
              <a:rPr lang="ru-RU" dirty="0" smtClean="0"/>
              <a:t>3) Ученье – свет, а </a:t>
            </a:r>
            <a:r>
              <a:rPr lang="ru-RU" dirty="0" err="1" smtClean="0"/>
              <a:t>неученье</a:t>
            </a:r>
            <a:r>
              <a:rPr lang="ru-RU" dirty="0" smtClean="0"/>
              <a:t> – тьма.</a:t>
            </a:r>
          </a:p>
          <a:p>
            <a:pPr>
              <a:buNone/>
            </a:pPr>
            <a:r>
              <a:rPr lang="ru-RU" dirty="0" smtClean="0"/>
              <a:t>4) Лучше горькая правда, чем сладкая ложь.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55576" y="1196752"/>
            <a:ext cx="1368152" cy="43204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64088" y="1700808"/>
            <a:ext cx="1512168" cy="43204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44208" y="2852936"/>
            <a:ext cx="1008112" cy="43204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44208" y="3429000"/>
            <a:ext cx="1656184" cy="43204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3068960"/>
            <a:ext cx="8229600" cy="151216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лежебока                     труженик</a:t>
            </a:r>
            <a:endParaRPr lang="ru-RU" dirty="0"/>
          </a:p>
        </p:txBody>
      </p:sp>
      <p:pic>
        <p:nvPicPr>
          <p:cNvPr id="1026" name="Picture 2" descr="https://encrypted-tbn3.gstatic.com/images?q=tbn:ANd9GcSKjg-vYPotB3Zl0YD32sXd2htm-3geWuJa21LetbIi0jXecdKuZg"/>
          <p:cNvPicPr>
            <a:picLocks noChangeAspect="1" noChangeArrowheads="1"/>
          </p:cNvPicPr>
          <p:nvPr/>
        </p:nvPicPr>
        <p:blipFill>
          <a:blip r:embed="rId2" cstate="print"/>
          <a:srcRect r="1997" b="22412"/>
          <a:stretch>
            <a:fillRect/>
          </a:stretch>
        </p:blipFill>
        <p:spPr bwMode="auto">
          <a:xfrm>
            <a:off x="611560" y="980728"/>
            <a:ext cx="3528392" cy="1800200"/>
          </a:xfrm>
          <a:prstGeom prst="rect">
            <a:avLst/>
          </a:prstGeom>
          <a:noFill/>
        </p:spPr>
      </p:pic>
      <p:pic>
        <p:nvPicPr>
          <p:cNvPr id="1028" name="Picture 4" descr="https://encrypted-tbn1.gstatic.com/images?q=tbn:ANd9GcQFKQMAV3n1X1pr5S0V5nqigF5B1fIldg2GpsiMYL4kwtHGfNB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404664"/>
            <a:ext cx="3246107" cy="2434580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899592" y="3933056"/>
            <a:ext cx="360040" cy="41034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899592" y="4077072"/>
            <a:ext cx="344375" cy="140090"/>
          </a:xfrm>
          <a:custGeom>
            <a:avLst/>
            <a:gdLst>
              <a:gd name="connsiteX0" fmla="*/ 0 w 560439"/>
              <a:gd name="connsiteY0" fmla="*/ 191729 h 191729"/>
              <a:gd name="connsiteX1" fmla="*/ 191729 w 560439"/>
              <a:gd name="connsiteY1" fmla="*/ 14748 h 191729"/>
              <a:gd name="connsiteX2" fmla="*/ 191729 w 560439"/>
              <a:gd name="connsiteY2" fmla="*/ 14748 h 191729"/>
              <a:gd name="connsiteX3" fmla="*/ 368710 w 560439"/>
              <a:gd name="connsiteY3" fmla="*/ 176980 h 191729"/>
              <a:gd name="connsiteX4" fmla="*/ 530942 w 560439"/>
              <a:gd name="connsiteY4" fmla="*/ 44245 h 191729"/>
              <a:gd name="connsiteX5" fmla="*/ 545690 w 560439"/>
              <a:gd name="connsiteY5" fmla="*/ 0 h 191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0439" h="191729">
                <a:moveTo>
                  <a:pt x="0" y="191729"/>
                </a:moveTo>
                <a:lnTo>
                  <a:pt x="191729" y="14748"/>
                </a:lnTo>
                <a:lnTo>
                  <a:pt x="191729" y="14748"/>
                </a:lnTo>
                <a:cubicBezTo>
                  <a:pt x="221226" y="41787"/>
                  <a:pt x="312175" y="172064"/>
                  <a:pt x="368710" y="176980"/>
                </a:cubicBezTo>
                <a:cubicBezTo>
                  <a:pt x="425245" y="181896"/>
                  <a:pt x="501445" y="73742"/>
                  <a:pt x="530942" y="44245"/>
                </a:cubicBezTo>
                <a:cubicBezTo>
                  <a:pt x="560439" y="14748"/>
                  <a:pt x="553064" y="7374"/>
                  <a:pt x="54569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1331640" y="3933056"/>
            <a:ext cx="360040" cy="41034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596336" y="3861048"/>
            <a:ext cx="360040" cy="41034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7164288" y="4005064"/>
            <a:ext cx="344375" cy="140090"/>
          </a:xfrm>
          <a:custGeom>
            <a:avLst/>
            <a:gdLst>
              <a:gd name="connsiteX0" fmla="*/ 0 w 560439"/>
              <a:gd name="connsiteY0" fmla="*/ 191729 h 191729"/>
              <a:gd name="connsiteX1" fmla="*/ 191729 w 560439"/>
              <a:gd name="connsiteY1" fmla="*/ 14748 h 191729"/>
              <a:gd name="connsiteX2" fmla="*/ 191729 w 560439"/>
              <a:gd name="connsiteY2" fmla="*/ 14748 h 191729"/>
              <a:gd name="connsiteX3" fmla="*/ 368710 w 560439"/>
              <a:gd name="connsiteY3" fmla="*/ 176980 h 191729"/>
              <a:gd name="connsiteX4" fmla="*/ 530942 w 560439"/>
              <a:gd name="connsiteY4" fmla="*/ 44245 h 191729"/>
              <a:gd name="connsiteX5" fmla="*/ 545690 w 560439"/>
              <a:gd name="connsiteY5" fmla="*/ 0 h 191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0439" h="191729">
                <a:moveTo>
                  <a:pt x="0" y="191729"/>
                </a:moveTo>
                <a:lnTo>
                  <a:pt x="191729" y="14748"/>
                </a:lnTo>
                <a:lnTo>
                  <a:pt x="191729" y="14748"/>
                </a:lnTo>
                <a:cubicBezTo>
                  <a:pt x="221226" y="41787"/>
                  <a:pt x="312175" y="172064"/>
                  <a:pt x="368710" y="176980"/>
                </a:cubicBezTo>
                <a:cubicBezTo>
                  <a:pt x="425245" y="181896"/>
                  <a:pt x="501445" y="73742"/>
                  <a:pt x="530942" y="44245"/>
                </a:cubicBezTo>
                <a:cubicBezTo>
                  <a:pt x="560439" y="14748"/>
                  <a:pt x="553064" y="7374"/>
                  <a:pt x="545690" y="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6732240" y="3861048"/>
            <a:ext cx="360040" cy="41034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1763688" y="3933056"/>
            <a:ext cx="360040" cy="41034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195736" y="3933056"/>
            <a:ext cx="360040" cy="41034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2627784" y="3933056"/>
            <a:ext cx="360040" cy="41034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3059832" y="3933056"/>
            <a:ext cx="360040" cy="41034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3491880" y="3933056"/>
            <a:ext cx="360040" cy="41034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3923928" y="3933056"/>
            <a:ext cx="360040" cy="41034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5436096" y="3861048"/>
            <a:ext cx="360040" cy="41034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5868144" y="3861048"/>
            <a:ext cx="360040" cy="41034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6300192" y="3861048"/>
            <a:ext cx="360040" cy="41034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7164288" y="3861048"/>
            <a:ext cx="360040" cy="41034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8028384" y="3861048"/>
            <a:ext cx="360040" cy="41034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5004048" y="3861048"/>
            <a:ext cx="360040" cy="41034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3491880" y="4149080"/>
            <a:ext cx="3600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2627784" y="4149080"/>
            <a:ext cx="3600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1763688" y="4149080"/>
            <a:ext cx="3600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5004048" y="4077072"/>
            <a:ext cx="3600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5436096" y="4077072"/>
            <a:ext cx="3600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6300192" y="4077072"/>
            <a:ext cx="3600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8028384" y="4077072"/>
            <a:ext cx="36004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b="1" dirty="0" smtClean="0">
                <a:solidFill>
                  <a:srgbClr val="FF0000"/>
                </a:solidFill>
              </a:rPr>
              <a:t>Антонимы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- это слова, которые …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звучат –</a:t>
            </a:r>
          </a:p>
          <a:p>
            <a:pPr>
              <a:buNone/>
            </a:pPr>
            <a:r>
              <a:rPr lang="ru-RU" dirty="0" smtClean="0"/>
              <a:t>      пишутся –</a:t>
            </a:r>
          </a:p>
          <a:p>
            <a:pPr>
              <a:buNone/>
            </a:pPr>
            <a:r>
              <a:rPr lang="ru-RU" dirty="0" smtClean="0"/>
              <a:t>      по смыслу -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4525963"/>
          </a:xfrm>
        </p:spPr>
        <p:txBody>
          <a:bodyPr/>
          <a:lstStyle/>
          <a:p>
            <a:r>
              <a:rPr lang="ru-RU" dirty="0" smtClean="0"/>
              <a:t>1.  Этот лес был </a:t>
            </a:r>
            <a:r>
              <a:rPr lang="ru-RU" b="1" dirty="0" smtClean="0"/>
              <a:t>уродливым</a:t>
            </a:r>
            <a:r>
              <a:rPr lang="ru-RU" dirty="0" smtClean="0"/>
              <a:t>. </a:t>
            </a:r>
            <a:r>
              <a:rPr lang="ru-RU" b="1" dirty="0" smtClean="0"/>
              <a:t>Старые</a:t>
            </a:r>
            <a:r>
              <a:rPr lang="ru-RU" dirty="0" smtClean="0"/>
              <a:t> деревья стояли вокруг и </a:t>
            </a:r>
            <a:r>
              <a:rPr lang="ru-RU" b="1" dirty="0" smtClean="0"/>
              <a:t>печально</a:t>
            </a:r>
            <a:r>
              <a:rPr lang="ru-RU" dirty="0" smtClean="0"/>
              <a:t> шелестели </a:t>
            </a:r>
            <a:r>
              <a:rPr lang="ru-RU" b="1" dirty="0" smtClean="0"/>
              <a:t>засохшими</a:t>
            </a:r>
            <a:r>
              <a:rPr lang="ru-RU" dirty="0" smtClean="0"/>
              <a:t> листьями. </a:t>
            </a:r>
            <a:r>
              <a:rPr lang="ru-RU" b="1" dirty="0" smtClean="0"/>
              <a:t>Бледные</a:t>
            </a:r>
            <a:r>
              <a:rPr lang="ru-RU" dirty="0" smtClean="0"/>
              <a:t> цветы росли на полянах. Птицы очень   </a:t>
            </a:r>
            <a:r>
              <a:rPr lang="ru-RU" b="1" dirty="0" smtClean="0"/>
              <a:t>тихо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dirty="0" smtClean="0"/>
              <a:t>  щебетали на ветвях    </a:t>
            </a:r>
            <a:r>
              <a:rPr lang="ru-RU" b="1" dirty="0" smtClean="0"/>
              <a:t>низких   </a:t>
            </a:r>
            <a:r>
              <a:rPr lang="ru-RU" dirty="0" smtClean="0"/>
              <a:t> сосен.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067944" y="620688"/>
            <a:ext cx="252028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красивым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47864" y="2564904"/>
            <a:ext cx="1656184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громко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16216" y="620688"/>
            <a:ext cx="2088232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Молодые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80112" y="1124744"/>
            <a:ext cx="216024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весело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67744" y="3068960"/>
            <a:ext cx="1944216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высоких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7584" y="2060848"/>
            <a:ext cx="1944216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Яркие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59832" y="1556792"/>
            <a:ext cx="2376264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зелёными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404665"/>
            <a:ext cx="7715200" cy="1368151"/>
          </a:xfrm>
        </p:spPr>
        <p:txBody>
          <a:bodyPr/>
          <a:lstStyle/>
          <a:p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Антонимы</a:t>
            </a:r>
            <a:r>
              <a:rPr lang="ru-RU" dirty="0" smtClean="0"/>
              <a:t> – это слова с противоположным значением.</a:t>
            </a:r>
          </a:p>
          <a:p>
            <a:endParaRPr lang="ru-RU" dirty="0"/>
          </a:p>
        </p:txBody>
      </p:sp>
      <p:pic>
        <p:nvPicPr>
          <p:cNvPr id="1026" name="Picture 2" descr="C:\Мои документы\Вера\278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636912"/>
            <a:ext cx="2664296" cy="23828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лыбающееся лицо 1"/>
          <p:cNvSpPr/>
          <p:nvPr/>
        </p:nvSpPr>
        <p:spPr bwMode="auto">
          <a:xfrm>
            <a:off x="500034" y="1214422"/>
            <a:ext cx="2428892" cy="2486036"/>
          </a:xfrm>
          <a:prstGeom prst="smileyFace">
            <a:avLst/>
          </a:prstGeom>
          <a:solidFill>
            <a:srgbClr val="FFFF00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Улыбающееся лицо 2"/>
          <p:cNvSpPr/>
          <p:nvPr/>
        </p:nvSpPr>
        <p:spPr bwMode="auto">
          <a:xfrm>
            <a:off x="3357554" y="1214422"/>
            <a:ext cx="2500330" cy="2486036"/>
          </a:xfrm>
          <a:prstGeom prst="smileyFace">
            <a:avLst>
              <a:gd name="adj" fmla="val 500"/>
            </a:avLst>
          </a:prstGeom>
          <a:solidFill>
            <a:srgbClr val="FFFF00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Улыбающееся лицо 3"/>
          <p:cNvSpPr/>
          <p:nvPr/>
        </p:nvSpPr>
        <p:spPr bwMode="auto">
          <a:xfrm>
            <a:off x="6215074" y="1214422"/>
            <a:ext cx="2500330" cy="2486036"/>
          </a:xfrm>
          <a:prstGeom prst="smileyFace">
            <a:avLst>
              <a:gd name="adj" fmla="val -4653"/>
            </a:avLst>
          </a:prstGeom>
          <a:solidFill>
            <a:srgbClr val="FFFF00"/>
          </a:solidFill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4077072"/>
            <a:ext cx="25003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Я активно работал на уроке. У меня все получилось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07904" y="4077072"/>
            <a:ext cx="25003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Я работал на уроке, но у меня не все получилось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86512" y="4071942"/>
            <a:ext cx="25003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</a:rPr>
              <a:t>Я не всё понял, мне надо попробовать ещё раз</a:t>
            </a:r>
            <a:endParaRPr lang="ru-RU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Презентация c кнопками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</TotalTime>
  <Words>250</Words>
  <Application>Microsoft Office PowerPoint</Application>
  <PresentationFormat>Экран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Презентация c кнопками</vt:lpstr>
      <vt:lpstr>Слайд 1</vt:lpstr>
      <vt:lpstr>Слайд 2</vt:lpstr>
      <vt:lpstr>Антонимы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Антонимы</dc:title>
  <dc:creator>Admin</dc:creator>
  <cp:lastModifiedBy>Алексей</cp:lastModifiedBy>
  <cp:revision>39</cp:revision>
  <dcterms:created xsi:type="dcterms:W3CDTF">2013-10-14T13:39:16Z</dcterms:created>
  <dcterms:modified xsi:type="dcterms:W3CDTF">2014-09-23T11:56:09Z</dcterms:modified>
</cp:coreProperties>
</file>