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57" r:id="rId3"/>
    <p:sldId id="264" r:id="rId4"/>
    <p:sldId id="262" r:id="rId5"/>
    <p:sldId id="261" r:id="rId6"/>
    <p:sldId id="263" r:id="rId7"/>
    <p:sldId id="265" r:id="rId8"/>
    <p:sldId id="259" r:id="rId9"/>
    <p:sldId id="260" r:id="rId10"/>
    <p:sldId id="25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E3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E25D0-33C1-428F-960B-DADC08565AEF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8E66F-F2DE-4BC8-A259-6AE2E3677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8E66F-F2DE-4BC8-A259-6AE2E367763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EA1-E91A-4D4E-B41C-7FC9BC02030C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EDB1-CF4A-42BB-BF91-2E4CEE9B2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EA1-E91A-4D4E-B41C-7FC9BC02030C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EDB1-CF4A-42BB-BF91-2E4CEE9B2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EA1-E91A-4D4E-B41C-7FC9BC02030C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EDB1-CF4A-42BB-BF91-2E4CEE9B2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EA1-E91A-4D4E-B41C-7FC9BC02030C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EDB1-CF4A-42BB-BF91-2E4CEE9B2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EA1-E91A-4D4E-B41C-7FC9BC02030C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EDB1-CF4A-42BB-BF91-2E4CEE9B2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EA1-E91A-4D4E-B41C-7FC9BC02030C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EDB1-CF4A-42BB-BF91-2E4CEE9B2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EA1-E91A-4D4E-B41C-7FC9BC02030C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EDB1-CF4A-42BB-BF91-2E4CEE9B2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EA1-E91A-4D4E-B41C-7FC9BC02030C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EDB1-CF4A-42BB-BF91-2E4CEE9B2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EA1-E91A-4D4E-B41C-7FC9BC02030C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EDB1-CF4A-42BB-BF91-2E4CEE9B2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EA1-E91A-4D4E-B41C-7FC9BC02030C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EDB1-CF4A-42BB-BF91-2E4CEE9B2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1EA1-E91A-4D4E-B41C-7FC9BC02030C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EDB1-CF4A-42BB-BF91-2E4CEE9B2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F1EA1-E91A-4D4E-B41C-7FC9BC02030C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EEDB1-CF4A-42BB-BF91-2E4CEE9B23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.&#1079;&#1072;&#1085;.2011-2012\detskie_pesni_-_pesnya_o_doroge_dobra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6;&#1090;&#1082;&#1088;.&#1079;&#1072;&#1085;.2011-2012\detskie_pesni_-_nepriyatnost_etu_m_perezhivm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 (18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249440"/>
            <a:ext cx="2500330" cy="234028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85882" y="214290"/>
            <a:ext cx="1945035" cy="192882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4" name="Рисунок 3" descr="66i.jpe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1" y="214290"/>
            <a:ext cx="1928825" cy="192882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71670" y="2285992"/>
            <a:ext cx="55721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Доброта</a:t>
            </a:r>
            <a:endParaRPr lang="ru-RU" sz="8000" dirty="0"/>
          </a:p>
        </p:txBody>
      </p:sp>
      <p:pic>
        <p:nvPicPr>
          <p:cNvPr id="6" name="detskie_pesni_-_pesnya_o_doroge_dob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5286380" y="528638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3143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4696" y="3643314"/>
            <a:ext cx="4359304" cy="250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62865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Люди на свет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Рождаются разными: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Непохожими, своеобразными.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Чтобы других 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Ты смог понимать,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Нужно терпенье 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себе воспитать.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Нужно с добром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людям в дом приходить,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Дружбу, любовь </a:t>
            </a:r>
          </a:p>
          <a:p>
            <a:r>
              <a:rPr lang="ru-RU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своем сердце хранить!</a:t>
            </a:r>
            <a:endParaRPr lang="ru-RU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Веселая полянка</a:t>
            </a:r>
            <a:endParaRPr lang="ru-RU" dirty="0"/>
          </a:p>
        </p:txBody>
      </p:sp>
      <p:pic>
        <p:nvPicPr>
          <p:cNvPr id="3" name="Рисунок 2" descr="kartina1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9144000" cy="6889608"/>
          </a:xfrm>
          <a:prstGeom prst="rect">
            <a:avLst/>
          </a:prstGeom>
          <a:solidFill>
            <a:srgbClr val="98E33D"/>
          </a:solidFill>
        </p:spPr>
      </p:pic>
      <p:sp>
        <p:nvSpPr>
          <p:cNvPr id="5" name="Овал 4"/>
          <p:cNvSpPr/>
          <p:nvPr/>
        </p:nvSpPr>
        <p:spPr>
          <a:xfrm>
            <a:off x="714348" y="1000108"/>
            <a:ext cx="3000396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терпение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57422" y="3000372"/>
            <a:ext cx="314327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57752" y="4214818"/>
            <a:ext cx="3071834" cy="928694"/>
          </a:xfrm>
          <a:prstGeom prst="ellipse">
            <a:avLst/>
          </a:prstGeom>
          <a:solidFill>
            <a:srgbClr val="98E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умение дружить</a:t>
            </a:r>
            <a:endParaRPr lang="ru-RU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71736" y="5500702"/>
            <a:ext cx="3214710" cy="714380"/>
          </a:xfrm>
          <a:prstGeom prst="ellipse">
            <a:avLst/>
          </a:prstGeom>
          <a:solidFill>
            <a:srgbClr val="98E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уважение</a:t>
            </a:r>
            <a:endParaRPr lang="ru-RU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 rot="2092267">
            <a:off x="5768628" y="701750"/>
            <a:ext cx="3723736" cy="857256"/>
          </a:xfrm>
          <a:prstGeom prst="ellipse">
            <a:avLst/>
          </a:prstGeom>
          <a:solidFill>
            <a:srgbClr val="98E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понимание</a:t>
            </a:r>
            <a:endParaRPr lang="ru-RU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2910" y="0"/>
            <a:ext cx="4643470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ТОЛЕРАНТНОСТЬ</a:t>
            </a:r>
            <a:endParaRPr lang="ru-RU" sz="24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detskie_pesni_-_nepriyatnost_etu_m_perezhiv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143240" y="2571744"/>
            <a:ext cx="304800" cy="304800"/>
          </a:xfrm>
          <a:prstGeom prst="rect">
            <a:avLst/>
          </a:prstGeom>
        </p:spPr>
      </p:pic>
      <p:pic>
        <p:nvPicPr>
          <p:cNvPr id="13" name="detskie_pesni_-_nepriyatnost_etu_m_perezhiv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4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pPr algn="l"/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СОК – ОК + АМ + О + ЛЁТ =</a:t>
            </a:r>
          </a:p>
          <a:p>
            <a:endParaRPr lang="ru-RU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= 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785926"/>
            <a:ext cx="914400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1785926"/>
            <a:ext cx="1357322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АМ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1785926"/>
            <a:ext cx="914400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785926"/>
            <a:ext cx="1928826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ЛЁТ</a:t>
            </a:r>
            <a:endParaRPr lang="ru-RU" sz="3600" b="1" dirty="0">
              <a:solidFill>
                <a:schemeClr val="bg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8" name="Group 243"/>
          <p:cNvGrpSpPr>
            <a:grpSpLocks/>
          </p:cNvGrpSpPr>
          <p:nvPr/>
        </p:nvGrpSpPr>
        <p:grpSpPr bwMode="auto">
          <a:xfrm>
            <a:off x="2285984" y="3714752"/>
            <a:ext cx="4286280" cy="2714644"/>
            <a:chOff x="1275" y="1534"/>
            <a:chExt cx="3607" cy="2306"/>
          </a:xfrm>
        </p:grpSpPr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3949" y="2059"/>
              <a:ext cx="125" cy="138"/>
            </a:xfrm>
            <a:custGeom>
              <a:avLst/>
              <a:gdLst/>
              <a:ahLst/>
              <a:cxnLst>
                <a:cxn ang="0">
                  <a:pos x="4" y="99"/>
                </a:cxn>
                <a:cxn ang="0">
                  <a:pos x="94" y="5"/>
                </a:cxn>
                <a:cxn ang="0">
                  <a:pos x="91" y="0"/>
                </a:cxn>
                <a:cxn ang="0">
                  <a:pos x="2" y="97"/>
                </a:cxn>
                <a:cxn ang="0">
                  <a:pos x="0" y="97"/>
                </a:cxn>
                <a:cxn ang="0">
                  <a:pos x="0" y="98"/>
                </a:cxn>
                <a:cxn ang="0">
                  <a:pos x="0" y="99"/>
                </a:cxn>
                <a:cxn ang="0">
                  <a:pos x="2" y="99"/>
                </a:cxn>
                <a:cxn ang="0">
                  <a:pos x="2" y="98"/>
                </a:cxn>
                <a:cxn ang="0">
                  <a:pos x="3" y="98"/>
                </a:cxn>
                <a:cxn ang="0">
                  <a:pos x="4" y="97"/>
                </a:cxn>
                <a:cxn ang="0">
                  <a:pos x="4" y="97"/>
                </a:cxn>
                <a:cxn ang="0">
                  <a:pos x="4" y="99"/>
                </a:cxn>
              </a:cxnLst>
              <a:rect l="0" t="0" r="r" b="b"/>
              <a:pathLst>
                <a:path w="94" h="99">
                  <a:moveTo>
                    <a:pt x="4" y="99"/>
                  </a:moveTo>
                  <a:lnTo>
                    <a:pt x="94" y="5"/>
                  </a:lnTo>
                  <a:lnTo>
                    <a:pt x="91" y="0"/>
                  </a:lnTo>
                  <a:lnTo>
                    <a:pt x="2" y="97"/>
                  </a:lnTo>
                  <a:lnTo>
                    <a:pt x="0" y="97"/>
                  </a:lnTo>
                  <a:lnTo>
                    <a:pt x="0" y="98"/>
                  </a:lnTo>
                  <a:lnTo>
                    <a:pt x="0" y="99"/>
                  </a:lnTo>
                  <a:lnTo>
                    <a:pt x="2" y="99"/>
                  </a:lnTo>
                  <a:lnTo>
                    <a:pt x="2" y="98"/>
                  </a:lnTo>
                  <a:lnTo>
                    <a:pt x="3" y="98"/>
                  </a:lnTo>
                  <a:lnTo>
                    <a:pt x="4" y="97"/>
                  </a:lnTo>
                  <a:lnTo>
                    <a:pt x="4" y="97"/>
                  </a:lnTo>
                  <a:lnTo>
                    <a:pt x="4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7"/>
            <p:cNvSpPr>
              <a:spLocks/>
            </p:cNvSpPr>
            <p:nvPr/>
          </p:nvSpPr>
          <p:spPr bwMode="auto">
            <a:xfrm>
              <a:off x="2260" y="2197"/>
              <a:ext cx="123" cy="108"/>
            </a:xfrm>
            <a:custGeom>
              <a:avLst/>
              <a:gdLst/>
              <a:ahLst/>
              <a:cxnLst>
                <a:cxn ang="0">
                  <a:pos x="1" y="77"/>
                </a:cxn>
                <a:cxn ang="0">
                  <a:pos x="6" y="74"/>
                </a:cxn>
                <a:cxn ang="0">
                  <a:pos x="16" y="67"/>
                </a:cxn>
                <a:cxn ang="0">
                  <a:pos x="29" y="57"/>
                </a:cxn>
                <a:cxn ang="0">
                  <a:pos x="45" y="44"/>
                </a:cxn>
                <a:cxn ang="0">
                  <a:pos x="60" y="31"/>
                </a:cxn>
                <a:cxn ang="0">
                  <a:pos x="76" y="19"/>
                </a:cxn>
                <a:cxn ang="0">
                  <a:pos x="88" y="9"/>
                </a:cxn>
                <a:cxn ang="0">
                  <a:pos x="93" y="5"/>
                </a:cxn>
                <a:cxn ang="0">
                  <a:pos x="89" y="0"/>
                </a:cxn>
                <a:cxn ang="0">
                  <a:pos x="0" y="72"/>
                </a:cxn>
                <a:cxn ang="0">
                  <a:pos x="1" y="72"/>
                </a:cxn>
                <a:cxn ang="0">
                  <a:pos x="1" y="77"/>
                </a:cxn>
                <a:cxn ang="0">
                  <a:pos x="3" y="77"/>
                </a:cxn>
                <a:cxn ang="0">
                  <a:pos x="1" y="77"/>
                </a:cxn>
              </a:cxnLst>
              <a:rect l="0" t="0" r="r" b="b"/>
              <a:pathLst>
                <a:path w="93" h="77">
                  <a:moveTo>
                    <a:pt x="1" y="77"/>
                  </a:moveTo>
                  <a:lnTo>
                    <a:pt x="6" y="74"/>
                  </a:lnTo>
                  <a:lnTo>
                    <a:pt x="16" y="67"/>
                  </a:lnTo>
                  <a:lnTo>
                    <a:pt x="29" y="57"/>
                  </a:lnTo>
                  <a:lnTo>
                    <a:pt x="45" y="44"/>
                  </a:lnTo>
                  <a:lnTo>
                    <a:pt x="60" y="31"/>
                  </a:lnTo>
                  <a:lnTo>
                    <a:pt x="76" y="19"/>
                  </a:lnTo>
                  <a:lnTo>
                    <a:pt x="88" y="9"/>
                  </a:lnTo>
                  <a:lnTo>
                    <a:pt x="93" y="5"/>
                  </a:lnTo>
                  <a:lnTo>
                    <a:pt x="89" y="0"/>
                  </a:lnTo>
                  <a:lnTo>
                    <a:pt x="0" y="72"/>
                  </a:lnTo>
                  <a:lnTo>
                    <a:pt x="1" y="72"/>
                  </a:lnTo>
                  <a:lnTo>
                    <a:pt x="1" y="77"/>
                  </a:lnTo>
                  <a:lnTo>
                    <a:pt x="3" y="77"/>
                  </a:lnTo>
                  <a:lnTo>
                    <a:pt x="1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9"/>
            <p:cNvSpPr>
              <a:spLocks/>
            </p:cNvSpPr>
            <p:nvPr/>
          </p:nvSpPr>
          <p:spPr bwMode="auto">
            <a:xfrm>
              <a:off x="3000" y="1905"/>
              <a:ext cx="426" cy="607"/>
            </a:xfrm>
            <a:custGeom>
              <a:avLst/>
              <a:gdLst/>
              <a:ahLst/>
              <a:cxnLst>
                <a:cxn ang="0">
                  <a:pos x="197" y="48"/>
                </a:cxn>
                <a:cxn ang="0">
                  <a:pos x="201" y="56"/>
                </a:cxn>
                <a:cxn ang="0">
                  <a:pos x="212" y="64"/>
                </a:cxn>
                <a:cxn ang="0">
                  <a:pos x="223" y="73"/>
                </a:cxn>
                <a:cxn ang="0">
                  <a:pos x="237" y="83"/>
                </a:cxn>
                <a:cxn ang="0">
                  <a:pos x="250" y="93"/>
                </a:cxn>
                <a:cxn ang="0">
                  <a:pos x="265" y="102"/>
                </a:cxn>
                <a:cxn ang="0">
                  <a:pos x="275" y="112"/>
                </a:cxn>
                <a:cxn ang="0">
                  <a:pos x="282" y="120"/>
                </a:cxn>
                <a:cxn ang="0">
                  <a:pos x="288" y="151"/>
                </a:cxn>
                <a:cxn ang="0">
                  <a:pos x="301" y="218"/>
                </a:cxn>
                <a:cxn ang="0">
                  <a:pos x="314" y="289"/>
                </a:cxn>
                <a:cxn ang="0">
                  <a:pos x="321" y="330"/>
                </a:cxn>
                <a:cxn ang="0">
                  <a:pos x="236" y="434"/>
                </a:cxn>
                <a:cxn ang="0">
                  <a:pos x="20" y="179"/>
                </a:cxn>
                <a:cxn ang="0">
                  <a:pos x="12" y="166"/>
                </a:cxn>
                <a:cxn ang="0">
                  <a:pos x="4" y="155"/>
                </a:cxn>
                <a:cxn ang="0">
                  <a:pos x="2" y="140"/>
                </a:cxn>
                <a:cxn ang="0">
                  <a:pos x="0" y="126"/>
                </a:cxn>
                <a:cxn ang="0">
                  <a:pos x="4" y="74"/>
                </a:cxn>
                <a:cxn ang="0">
                  <a:pos x="16" y="37"/>
                </a:cxn>
                <a:cxn ang="0">
                  <a:pos x="35" y="14"/>
                </a:cxn>
                <a:cxn ang="0">
                  <a:pos x="59" y="1"/>
                </a:cxn>
                <a:cxn ang="0">
                  <a:pos x="89" y="0"/>
                </a:cxn>
                <a:cxn ang="0">
                  <a:pos x="122" y="8"/>
                </a:cxn>
                <a:cxn ang="0">
                  <a:pos x="158" y="24"/>
                </a:cxn>
                <a:cxn ang="0">
                  <a:pos x="197" y="48"/>
                </a:cxn>
              </a:cxnLst>
              <a:rect l="0" t="0" r="r" b="b"/>
              <a:pathLst>
                <a:path w="321" h="434">
                  <a:moveTo>
                    <a:pt x="197" y="48"/>
                  </a:moveTo>
                  <a:lnTo>
                    <a:pt x="201" y="56"/>
                  </a:lnTo>
                  <a:lnTo>
                    <a:pt x="212" y="64"/>
                  </a:lnTo>
                  <a:lnTo>
                    <a:pt x="223" y="73"/>
                  </a:lnTo>
                  <a:lnTo>
                    <a:pt x="237" y="83"/>
                  </a:lnTo>
                  <a:lnTo>
                    <a:pt x="250" y="93"/>
                  </a:lnTo>
                  <a:lnTo>
                    <a:pt x="265" y="102"/>
                  </a:lnTo>
                  <a:lnTo>
                    <a:pt x="275" y="112"/>
                  </a:lnTo>
                  <a:lnTo>
                    <a:pt x="282" y="120"/>
                  </a:lnTo>
                  <a:lnTo>
                    <a:pt x="288" y="151"/>
                  </a:lnTo>
                  <a:lnTo>
                    <a:pt x="301" y="218"/>
                  </a:lnTo>
                  <a:lnTo>
                    <a:pt x="314" y="289"/>
                  </a:lnTo>
                  <a:lnTo>
                    <a:pt x="321" y="330"/>
                  </a:lnTo>
                  <a:lnTo>
                    <a:pt x="236" y="434"/>
                  </a:lnTo>
                  <a:lnTo>
                    <a:pt x="20" y="179"/>
                  </a:lnTo>
                  <a:lnTo>
                    <a:pt x="12" y="166"/>
                  </a:lnTo>
                  <a:lnTo>
                    <a:pt x="4" y="155"/>
                  </a:lnTo>
                  <a:lnTo>
                    <a:pt x="2" y="140"/>
                  </a:lnTo>
                  <a:lnTo>
                    <a:pt x="0" y="126"/>
                  </a:lnTo>
                  <a:lnTo>
                    <a:pt x="4" y="74"/>
                  </a:lnTo>
                  <a:lnTo>
                    <a:pt x="16" y="37"/>
                  </a:lnTo>
                  <a:lnTo>
                    <a:pt x="35" y="14"/>
                  </a:lnTo>
                  <a:lnTo>
                    <a:pt x="59" y="1"/>
                  </a:lnTo>
                  <a:lnTo>
                    <a:pt x="89" y="0"/>
                  </a:lnTo>
                  <a:lnTo>
                    <a:pt x="122" y="8"/>
                  </a:lnTo>
                  <a:lnTo>
                    <a:pt x="158" y="24"/>
                  </a:lnTo>
                  <a:lnTo>
                    <a:pt x="197" y="48"/>
                  </a:lnTo>
                  <a:close/>
                </a:path>
              </a:pathLst>
            </a:custGeom>
            <a:solidFill>
              <a:srgbClr val="3F3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30"/>
            <p:cNvSpPr>
              <a:spLocks/>
            </p:cNvSpPr>
            <p:nvPr/>
          </p:nvSpPr>
          <p:spPr bwMode="auto">
            <a:xfrm>
              <a:off x="2992" y="2022"/>
              <a:ext cx="39" cy="14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0" y="33"/>
                </a:cxn>
                <a:cxn ang="0">
                  <a:pos x="0" y="42"/>
                </a:cxn>
                <a:cxn ang="0">
                  <a:pos x="2" y="58"/>
                </a:cxn>
                <a:cxn ang="0">
                  <a:pos x="5" y="74"/>
                </a:cxn>
                <a:cxn ang="0">
                  <a:pos x="12" y="88"/>
                </a:cxn>
                <a:cxn ang="0">
                  <a:pos x="22" y="100"/>
                </a:cxn>
                <a:cxn ang="0">
                  <a:pos x="29" y="91"/>
                </a:cxn>
                <a:cxn ang="0">
                  <a:pos x="16" y="72"/>
                </a:cxn>
                <a:cxn ang="0">
                  <a:pos x="12" y="49"/>
                </a:cxn>
                <a:cxn ang="0">
                  <a:pos x="12" y="25"/>
                </a:cxn>
                <a:cxn ang="0">
                  <a:pos x="13" y="2"/>
                </a:cxn>
                <a:cxn ang="0">
                  <a:pos x="12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r" b="b"/>
              <a:pathLst>
                <a:path w="29" h="100">
                  <a:moveTo>
                    <a:pt x="2" y="0"/>
                  </a:moveTo>
                  <a:lnTo>
                    <a:pt x="0" y="8"/>
                  </a:lnTo>
                  <a:lnTo>
                    <a:pt x="0" y="21"/>
                  </a:lnTo>
                  <a:lnTo>
                    <a:pt x="0" y="33"/>
                  </a:lnTo>
                  <a:lnTo>
                    <a:pt x="0" y="42"/>
                  </a:lnTo>
                  <a:lnTo>
                    <a:pt x="2" y="58"/>
                  </a:lnTo>
                  <a:lnTo>
                    <a:pt x="5" y="74"/>
                  </a:lnTo>
                  <a:lnTo>
                    <a:pt x="12" y="88"/>
                  </a:lnTo>
                  <a:lnTo>
                    <a:pt x="22" y="100"/>
                  </a:lnTo>
                  <a:lnTo>
                    <a:pt x="29" y="91"/>
                  </a:lnTo>
                  <a:lnTo>
                    <a:pt x="16" y="72"/>
                  </a:lnTo>
                  <a:lnTo>
                    <a:pt x="12" y="49"/>
                  </a:lnTo>
                  <a:lnTo>
                    <a:pt x="12" y="25"/>
                  </a:lnTo>
                  <a:lnTo>
                    <a:pt x="13" y="2"/>
                  </a:lnTo>
                  <a:lnTo>
                    <a:pt x="1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31"/>
            <p:cNvSpPr>
              <a:spLocks/>
            </p:cNvSpPr>
            <p:nvPr/>
          </p:nvSpPr>
          <p:spPr bwMode="auto">
            <a:xfrm>
              <a:off x="2995" y="1897"/>
              <a:ext cx="109" cy="130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79" y="0"/>
                </a:cxn>
                <a:cxn ang="0">
                  <a:pos x="56" y="8"/>
                </a:cxn>
                <a:cxn ang="0">
                  <a:pos x="39" y="16"/>
                </a:cxn>
                <a:cxn ang="0">
                  <a:pos x="29" y="21"/>
                </a:cxn>
                <a:cxn ang="0">
                  <a:pos x="21" y="29"/>
                </a:cxn>
                <a:cxn ang="0">
                  <a:pos x="16" y="37"/>
                </a:cxn>
                <a:cxn ang="0">
                  <a:pos x="13" y="50"/>
                </a:cxn>
                <a:cxn ang="0">
                  <a:pos x="7" y="67"/>
                </a:cxn>
                <a:cxn ang="0">
                  <a:pos x="0" y="90"/>
                </a:cxn>
                <a:cxn ang="0">
                  <a:pos x="10" y="93"/>
                </a:cxn>
                <a:cxn ang="0">
                  <a:pos x="19" y="69"/>
                </a:cxn>
                <a:cxn ang="0">
                  <a:pos x="23" y="53"/>
                </a:cxn>
                <a:cxn ang="0">
                  <a:pos x="26" y="42"/>
                </a:cxn>
                <a:cxn ang="0">
                  <a:pos x="29" y="34"/>
                </a:cxn>
                <a:cxn ang="0">
                  <a:pos x="33" y="30"/>
                </a:cxn>
                <a:cxn ang="0">
                  <a:pos x="42" y="26"/>
                </a:cxn>
                <a:cxn ang="0">
                  <a:pos x="57" y="20"/>
                </a:cxn>
                <a:cxn ang="0">
                  <a:pos x="82" y="10"/>
                </a:cxn>
                <a:cxn ang="0">
                  <a:pos x="80" y="10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80" y="0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80" y="0"/>
                </a:cxn>
              </a:cxnLst>
              <a:rect l="0" t="0" r="r" b="b"/>
              <a:pathLst>
                <a:path w="82" h="93">
                  <a:moveTo>
                    <a:pt x="80" y="0"/>
                  </a:moveTo>
                  <a:lnTo>
                    <a:pt x="79" y="0"/>
                  </a:lnTo>
                  <a:lnTo>
                    <a:pt x="56" y="8"/>
                  </a:lnTo>
                  <a:lnTo>
                    <a:pt x="39" y="16"/>
                  </a:lnTo>
                  <a:lnTo>
                    <a:pt x="29" y="21"/>
                  </a:lnTo>
                  <a:lnTo>
                    <a:pt x="21" y="29"/>
                  </a:lnTo>
                  <a:lnTo>
                    <a:pt x="16" y="37"/>
                  </a:lnTo>
                  <a:lnTo>
                    <a:pt x="13" y="50"/>
                  </a:lnTo>
                  <a:lnTo>
                    <a:pt x="7" y="67"/>
                  </a:lnTo>
                  <a:lnTo>
                    <a:pt x="0" y="90"/>
                  </a:lnTo>
                  <a:lnTo>
                    <a:pt x="10" y="93"/>
                  </a:lnTo>
                  <a:lnTo>
                    <a:pt x="19" y="69"/>
                  </a:lnTo>
                  <a:lnTo>
                    <a:pt x="23" y="53"/>
                  </a:lnTo>
                  <a:lnTo>
                    <a:pt x="26" y="42"/>
                  </a:lnTo>
                  <a:lnTo>
                    <a:pt x="29" y="34"/>
                  </a:lnTo>
                  <a:lnTo>
                    <a:pt x="33" y="30"/>
                  </a:lnTo>
                  <a:lnTo>
                    <a:pt x="42" y="26"/>
                  </a:lnTo>
                  <a:lnTo>
                    <a:pt x="57" y="20"/>
                  </a:lnTo>
                  <a:lnTo>
                    <a:pt x="82" y="10"/>
                  </a:lnTo>
                  <a:lnTo>
                    <a:pt x="80" y="1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32"/>
            <p:cNvSpPr>
              <a:spLocks/>
            </p:cNvSpPr>
            <p:nvPr/>
          </p:nvSpPr>
          <p:spPr bwMode="auto">
            <a:xfrm>
              <a:off x="3101" y="1897"/>
              <a:ext cx="168" cy="82"/>
            </a:xfrm>
            <a:custGeom>
              <a:avLst/>
              <a:gdLst/>
              <a:ahLst/>
              <a:cxnLst>
                <a:cxn ang="0">
                  <a:pos x="127" y="54"/>
                </a:cxn>
                <a:cxn ang="0">
                  <a:pos x="114" y="42"/>
                </a:cxn>
                <a:cxn ang="0">
                  <a:pos x="100" y="31"/>
                </a:cxn>
                <a:cxn ang="0">
                  <a:pos x="85" y="21"/>
                </a:cxn>
                <a:cxn ang="0">
                  <a:pos x="69" y="14"/>
                </a:cxn>
                <a:cxn ang="0">
                  <a:pos x="52" y="8"/>
                </a:cxn>
                <a:cxn ang="0">
                  <a:pos x="36" y="4"/>
                </a:cxn>
                <a:cxn ang="0">
                  <a:pos x="19" y="1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9" y="11"/>
                </a:cxn>
                <a:cxn ang="0">
                  <a:pos x="35" y="14"/>
                </a:cxn>
                <a:cxn ang="0">
                  <a:pos x="51" y="19"/>
                </a:cxn>
                <a:cxn ang="0">
                  <a:pos x="64" y="24"/>
                </a:cxn>
                <a:cxn ang="0">
                  <a:pos x="77" y="31"/>
                </a:cxn>
                <a:cxn ang="0">
                  <a:pos x="90" y="40"/>
                </a:cxn>
                <a:cxn ang="0">
                  <a:pos x="104" y="49"/>
                </a:cxn>
                <a:cxn ang="0">
                  <a:pos x="118" y="59"/>
                </a:cxn>
                <a:cxn ang="0">
                  <a:pos x="117" y="54"/>
                </a:cxn>
                <a:cxn ang="0">
                  <a:pos x="127" y="54"/>
                </a:cxn>
                <a:cxn ang="0">
                  <a:pos x="127" y="52"/>
                </a:cxn>
                <a:cxn ang="0">
                  <a:pos x="125" y="50"/>
                </a:cxn>
                <a:cxn ang="0">
                  <a:pos x="127" y="54"/>
                </a:cxn>
              </a:cxnLst>
              <a:rect l="0" t="0" r="r" b="b"/>
              <a:pathLst>
                <a:path w="127" h="59">
                  <a:moveTo>
                    <a:pt x="127" y="54"/>
                  </a:moveTo>
                  <a:lnTo>
                    <a:pt x="114" y="42"/>
                  </a:lnTo>
                  <a:lnTo>
                    <a:pt x="100" y="31"/>
                  </a:lnTo>
                  <a:lnTo>
                    <a:pt x="85" y="21"/>
                  </a:lnTo>
                  <a:lnTo>
                    <a:pt x="69" y="14"/>
                  </a:lnTo>
                  <a:lnTo>
                    <a:pt x="52" y="8"/>
                  </a:lnTo>
                  <a:lnTo>
                    <a:pt x="36" y="4"/>
                  </a:lnTo>
                  <a:lnTo>
                    <a:pt x="19" y="1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9" y="11"/>
                  </a:lnTo>
                  <a:lnTo>
                    <a:pt x="35" y="14"/>
                  </a:lnTo>
                  <a:lnTo>
                    <a:pt x="51" y="19"/>
                  </a:lnTo>
                  <a:lnTo>
                    <a:pt x="64" y="24"/>
                  </a:lnTo>
                  <a:lnTo>
                    <a:pt x="77" y="31"/>
                  </a:lnTo>
                  <a:lnTo>
                    <a:pt x="90" y="40"/>
                  </a:lnTo>
                  <a:lnTo>
                    <a:pt x="104" y="49"/>
                  </a:lnTo>
                  <a:lnTo>
                    <a:pt x="118" y="59"/>
                  </a:lnTo>
                  <a:lnTo>
                    <a:pt x="117" y="54"/>
                  </a:lnTo>
                  <a:lnTo>
                    <a:pt x="127" y="54"/>
                  </a:lnTo>
                  <a:lnTo>
                    <a:pt x="127" y="52"/>
                  </a:lnTo>
                  <a:lnTo>
                    <a:pt x="125" y="50"/>
                  </a:lnTo>
                  <a:lnTo>
                    <a:pt x="127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33"/>
            <p:cNvSpPr>
              <a:spLocks/>
            </p:cNvSpPr>
            <p:nvPr/>
          </p:nvSpPr>
          <p:spPr bwMode="auto">
            <a:xfrm>
              <a:off x="3256" y="1972"/>
              <a:ext cx="126" cy="109"/>
            </a:xfrm>
            <a:custGeom>
              <a:avLst/>
              <a:gdLst/>
              <a:ahLst/>
              <a:cxnLst>
                <a:cxn ang="0">
                  <a:pos x="95" y="75"/>
                </a:cxn>
                <a:cxn ang="0">
                  <a:pos x="95" y="78"/>
                </a:cxn>
                <a:cxn ang="0">
                  <a:pos x="93" y="69"/>
                </a:cxn>
                <a:cxn ang="0">
                  <a:pos x="86" y="59"/>
                </a:cxn>
                <a:cxn ang="0">
                  <a:pos x="75" y="49"/>
                </a:cxn>
                <a:cxn ang="0">
                  <a:pos x="60" y="38"/>
                </a:cxn>
                <a:cxn ang="0">
                  <a:pos x="44" y="28"/>
                </a:cxn>
                <a:cxn ang="0">
                  <a:pos x="30" y="18"/>
                </a:cxn>
                <a:cxn ang="0">
                  <a:pos x="19" y="8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4" y="8"/>
                </a:cxn>
                <a:cxn ang="0">
                  <a:pos x="13" y="18"/>
                </a:cxn>
                <a:cxn ang="0">
                  <a:pos x="26" y="28"/>
                </a:cxn>
                <a:cxn ang="0">
                  <a:pos x="40" y="41"/>
                </a:cxn>
                <a:cxn ang="0">
                  <a:pos x="54" y="52"/>
                </a:cxn>
                <a:cxn ang="0">
                  <a:pos x="67" y="62"/>
                </a:cxn>
                <a:cxn ang="0">
                  <a:pos x="79" y="71"/>
                </a:cxn>
                <a:cxn ang="0">
                  <a:pos x="85" y="77"/>
                </a:cxn>
                <a:cxn ang="0">
                  <a:pos x="95" y="75"/>
                </a:cxn>
              </a:cxnLst>
              <a:rect l="0" t="0" r="r" b="b"/>
              <a:pathLst>
                <a:path w="95" h="78">
                  <a:moveTo>
                    <a:pt x="95" y="75"/>
                  </a:moveTo>
                  <a:lnTo>
                    <a:pt x="95" y="78"/>
                  </a:lnTo>
                  <a:lnTo>
                    <a:pt x="93" y="69"/>
                  </a:lnTo>
                  <a:lnTo>
                    <a:pt x="86" y="59"/>
                  </a:lnTo>
                  <a:lnTo>
                    <a:pt x="75" y="49"/>
                  </a:lnTo>
                  <a:lnTo>
                    <a:pt x="60" y="38"/>
                  </a:lnTo>
                  <a:lnTo>
                    <a:pt x="44" y="28"/>
                  </a:lnTo>
                  <a:lnTo>
                    <a:pt x="30" y="18"/>
                  </a:lnTo>
                  <a:lnTo>
                    <a:pt x="19" y="8"/>
                  </a:lnTo>
                  <a:lnTo>
                    <a:pt x="10" y="0"/>
                  </a:lnTo>
                  <a:lnTo>
                    <a:pt x="0" y="0"/>
                  </a:lnTo>
                  <a:lnTo>
                    <a:pt x="4" y="8"/>
                  </a:lnTo>
                  <a:lnTo>
                    <a:pt x="13" y="18"/>
                  </a:lnTo>
                  <a:lnTo>
                    <a:pt x="26" y="28"/>
                  </a:lnTo>
                  <a:lnTo>
                    <a:pt x="40" y="41"/>
                  </a:lnTo>
                  <a:lnTo>
                    <a:pt x="54" y="52"/>
                  </a:lnTo>
                  <a:lnTo>
                    <a:pt x="67" y="62"/>
                  </a:lnTo>
                  <a:lnTo>
                    <a:pt x="79" y="71"/>
                  </a:lnTo>
                  <a:lnTo>
                    <a:pt x="85" y="77"/>
                  </a:lnTo>
                  <a:lnTo>
                    <a:pt x="95" y="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34"/>
            <p:cNvSpPr>
              <a:spLocks/>
            </p:cNvSpPr>
            <p:nvPr/>
          </p:nvSpPr>
          <p:spPr bwMode="auto">
            <a:xfrm>
              <a:off x="3369" y="2077"/>
              <a:ext cx="62" cy="294"/>
            </a:xfrm>
            <a:custGeom>
              <a:avLst/>
              <a:gdLst/>
              <a:ahLst/>
              <a:cxnLst>
                <a:cxn ang="0">
                  <a:pos x="46" y="210"/>
                </a:cxn>
                <a:cxn ang="0">
                  <a:pos x="47" y="210"/>
                </a:cxn>
                <a:cxn ang="0">
                  <a:pos x="47" y="209"/>
                </a:cxn>
                <a:cxn ang="0">
                  <a:pos x="47" y="207"/>
                </a:cxn>
                <a:cxn ang="0">
                  <a:pos x="47" y="206"/>
                </a:cxn>
                <a:cxn ang="0">
                  <a:pos x="10" y="0"/>
                </a:cxn>
                <a:cxn ang="0">
                  <a:pos x="0" y="2"/>
                </a:cxn>
                <a:cxn ang="0">
                  <a:pos x="37" y="207"/>
                </a:cxn>
                <a:cxn ang="0">
                  <a:pos x="38" y="204"/>
                </a:cxn>
                <a:cxn ang="0">
                  <a:pos x="46" y="210"/>
                </a:cxn>
                <a:cxn ang="0">
                  <a:pos x="47" y="209"/>
                </a:cxn>
                <a:cxn ang="0">
                  <a:pos x="47" y="206"/>
                </a:cxn>
                <a:cxn ang="0">
                  <a:pos x="46" y="210"/>
                </a:cxn>
              </a:cxnLst>
              <a:rect l="0" t="0" r="r" b="b"/>
              <a:pathLst>
                <a:path w="47" h="210">
                  <a:moveTo>
                    <a:pt x="46" y="210"/>
                  </a:moveTo>
                  <a:lnTo>
                    <a:pt x="47" y="210"/>
                  </a:lnTo>
                  <a:lnTo>
                    <a:pt x="47" y="209"/>
                  </a:lnTo>
                  <a:lnTo>
                    <a:pt x="47" y="207"/>
                  </a:lnTo>
                  <a:lnTo>
                    <a:pt x="47" y="206"/>
                  </a:lnTo>
                  <a:lnTo>
                    <a:pt x="10" y="0"/>
                  </a:lnTo>
                  <a:lnTo>
                    <a:pt x="0" y="2"/>
                  </a:lnTo>
                  <a:lnTo>
                    <a:pt x="37" y="207"/>
                  </a:lnTo>
                  <a:lnTo>
                    <a:pt x="38" y="204"/>
                  </a:lnTo>
                  <a:lnTo>
                    <a:pt x="46" y="210"/>
                  </a:lnTo>
                  <a:lnTo>
                    <a:pt x="47" y="209"/>
                  </a:lnTo>
                  <a:lnTo>
                    <a:pt x="47" y="206"/>
                  </a:lnTo>
                  <a:lnTo>
                    <a:pt x="46" y="2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35"/>
            <p:cNvSpPr>
              <a:spLocks/>
            </p:cNvSpPr>
            <p:nvPr/>
          </p:nvSpPr>
          <p:spPr bwMode="auto">
            <a:xfrm>
              <a:off x="3308" y="2362"/>
              <a:ext cx="122" cy="161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7" y="110"/>
                </a:cxn>
                <a:cxn ang="0">
                  <a:pos x="92" y="6"/>
                </a:cxn>
                <a:cxn ang="0">
                  <a:pos x="84" y="0"/>
                </a:cxn>
                <a:cxn ang="0">
                  <a:pos x="0" y="102"/>
                </a:cxn>
                <a:cxn ang="0">
                  <a:pos x="7" y="102"/>
                </a:cxn>
                <a:cxn ang="0">
                  <a:pos x="0" y="110"/>
                </a:cxn>
                <a:cxn ang="0">
                  <a:pos x="4" y="115"/>
                </a:cxn>
                <a:cxn ang="0">
                  <a:pos x="7" y="110"/>
                </a:cxn>
                <a:cxn ang="0">
                  <a:pos x="0" y="110"/>
                </a:cxn>
              </a:cxnLst>
              <a:rect l="0" t="0" r="r" b="b"/>
              <a:pathLst>
                <a:path w="92" h="115">
                  <a:moveTo>
                    <a:pt x="0" y="110"/>
                  </a:moveTo>
                  <a:lnTo>
                    <a:pt x="7" y="110"/>
                  </a:lnTo>
                  <a:lnTo>
                    <a:pt x="92" y="6"/>
                  </a:lnTo>
                  <a:lnTo>
                    <a:pt x="84" y="0"/>
                  </a:lnTo>
                  <a:lnTo>
                    <a:pt x="0" y="102"/>
                  </a:lnTo>
                  <a:lnTo>
                    <a:pt x="7" y="102"/>
                  </a:lnTo>
                  <a:lnTo>
                    <a:pt x="0" y="110"/>
                  </a:lnTo>
                  <a:lnTo>
                    <a:pt x="4" y="115"/>
                  </a:lnTo>
                  <a:lnTo>
                    <a:pt x="7" y="11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36"/>
            <p:cNvSpPr>
              <a:spLocks/>
            </p:cNvSpPr>
            <p:nvPr/>
          </p:nvSpPr>
          <p:spPr bwMode="auto">
            <a:xfrm>
              <a:off x="3022" y="2151"/>
              <a:ext cx="295" cy="36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216" y="261"/>
                </a:cxn>
                <a:cxn ang="0">
                  <a:pos x="223" y="253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223" h="261">
                  <a:moveTo>
                    <a:pt x="0" y="8"/>
                  </a:moveTo>
                  <a:lnTo>
                    <a:pt x="0" y="8"/>
                  </a:lnTo>
                  <a:lnTo>
                    <a:pt x="216" y="261"/>
                  </a:lnTo>
                  <a:lnTo>
                    <a:pt x="223" y="253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37"/>
            <p:cNvSpPr>
              <a:spLocks/>
            </p:cNvSpPr>
            <p:nvPr/>
          </p:nvSpPr>
          <p:spPr bwMode="auto">
            <a:xfrm>
              <a:off x="1737" y="2663"/>
              <a:ext cx="430" cy="602"/>
            </a:xfrm>
            <a:custGeom>
              <a:avLst/>
              <a:gdLst/>
              <a:ahLst/>
              <a:cxnLst>
                <a:cxn ang="0">
                  <a:pos x="324" y="327"/>
                </a:cxn>
                <a:cxn ang="0">
                  <a:pos x="240" y="431"/>
                </a:cxn>
                <a:cxn ang="0">
                  <a:pos x="23" y="178"/>
                </a:cxn>
                <a:cxn ang="0">
                  <a:pos x="7" y="151"/>
                </a:cxn>
                <a:cxn ang="0">
                  <a:pos x="0" y="122"/>
                </a:cxn>
                <a:cxn ang="0">
                  <a:pos x="2" y="92"/>
                </a:cxn>
                <a:cxn ang="0">
                  <a:pos x="12" y="63"/>
                </a:cxn>
                <a:cxn ang="0">
                  <a:pos x="27" y="38"/>
                </a:cxn>
                <a:cxn ang="0">
                  <a:pos x="49" y="18"/>
                </a:cxn>
                <a:cxn ang="0">
                  <a:pos x="76" y="4"/>
                </a:cxn>
                <a:cxn ang="0">
                  <a:pos x="108" y="0"/>
                </a:cxn>
                <a:cxn ang="0">
                  <a:pos x="125" y="4"/>
                </a:cxn>
                <a:cxn ang="0">
                  <a:pos x="150" y="14"/>
                </a:cxn>
                <a:cxn ang="0">
                  <a:pos x="178" y="30"/>
                </a:cxn>
                <a:cxn ang="0">
                  <a:pos x="209" y="47"/>
                </a:cxn>
                <a:cxn ang="0">
                  <a:pos x="237" y="69"/>
                </a:cxn>
                <a:cxn ang="0">
                  <a:pos x="260" y="89"/>
                </a:cxn>
                <a:cxn ang="0">
                  <a:pos x="279" y="106"/>
                </a:cxn>
                <a:cxn ang="0">
                  <a:pos x="286" y="122"/>
                </a:cxn>
                <a:cxn ang="0">
                  <a:pos x="324" y="327"/>
                </a:cxn>
              </a:cxnLst>
              <a:rect l="0" t="0" r="r" b="b"/>
              <a:pathLst>
                <a:path w="324" h="431">
                  <a:moveTo>
                    <a:pt x="324" y="327"/>
                  </a:moveTo>
                  <a:lnTo>
                    <a:pt x="240" y="431"/>
                  </a:lnTo>
                  <a:lnTo>
                    <a:pt x="23" y="178"/>
                  </a:lnTo>
                  <a:lnTo>
                    <a:pt x="7" y="151"/>
                  </a:lnTo>
                  <a:lnTo>
                    <a:pt x="0" y="122"/>
                  </a:lnTo>
                  <a:lnTo>
                    <a:pt x="2" y="92"/>
                  </a:lnTo>
                  <a:lnTo>
                    <a:pt x="12" y="63"/>
                  </a:lnTo>
                  <a:lnTo>
                    <a:pt x="27" y="38"/>
                  </a:lnTo>
                  <a:lnTo>
                    <a:pt x="49" y="18"/>
                  </a:lnTo>
                  <a:lnTo>
                    <a:pt x="76" y="4"/>
                  </a:lnTo>
                  <a:lnTo>
                    <a:pt x="108" y="0"/>
                  </a:lnTo>
                  <a:lnTo>
                    <a:pt x="125" y="4"/>
                  </a:lnTo>
                  <a:lnTo>
                    <a:pt x="150" y="14"/>
                  </a:lnTo>
                  <a:lnTo>
                    <a:pt x="178" y="30"/>
                  </a:lnTo>
                  <a:lnTo>
                    <a:pt x="209" y="47"/>
                  </a:lnTo>
                  <a:lnTo>
                    <a:pt x="237" y="69"/>
                  </a:lnTo>
                  <a:lnTo>
                    <a:pt x="260" y="89"/>
                  </a:lnTo>
                  <a:lnTo>
                    <a:pt x="279" y="106"/>
                  </a:lnTo>
                  <a:lnTo>
                    <a:pt x="286" y="122"/>
                  </a:lnTo>
                  <a:lnTo>
                    <a:pt x="324" y="327"/>
                  </a:lnTo>
                  <a:close/>
                </a:path>
              </a:pathLst>
            </a:custGeom>
            <a:solidFill>
              <a:srgbClr val="3F3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38"/>
            <p:cNvSpPr>
              <a:spLocks/>
            </p:cNvSpPr>
            <p:nvPr/>
          </p:nvSpPr>
          <p:spPr bwMode="auto">
            <a:xfrm>
              <a:off x="1736" y="2779"/>
              <a:ext cx="37" cy="1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4"/>
                </a:cxn>
                <a:cxn ang="0">
                  <a:pos x="0" y="13"/>
                </a:cxn>
                <a:cxn ang="0">
                  <a:pos x="0" y="22"/>
                </a:cxn>
                <a:cxn ang="0">
                  <a:pos x="0" y="27"/>
                </a:cxn>
                <a:cxn ang="0">
                  <a:pos x="0" y="46"/>
                </a:cxn>
                <a:cxn ang="0">
                  <a:pos x="3" y="66"/>
                </a:cxn>
                <a:cxn ang="0">
                  <a:pos x="10" y="85"/>
                </a:cxn>
                <a:cxn ang="0">
                  <a:pos x="21" y="99"/>
                </a:cxn>
                <a:cxn ang="0">
                  <a:pos x="28" y="91"/>
                </a:cxn>
                <a:cxn ang="0">
                  <a:pos x="17" y="75"/>
                </a:cxn>
                <a:cxn ang="0">
                  <a:pos x="11" y="55"/>
                </a:cxn>
                <a:cxn ang="0">
                  <a:pos x="11" y="33"/>
                </a:cxn>
                <a:cxn ang="0">
                  <a:pos x="11" y="14"/>
                </a:cxn>
                <a:cxn ang="0">
                  <a:pos x="11" y="1"/>
                </a:cxn>
                <a:cxn ang="0">
                  <a:pos x="11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28" h="99">
                  <a:moveTo>
                    <a:pt x="1" y="0"/>
                  </a:moveTo>
                  <a:lnTo>
                    <a:pt x="0" y="4"/>
                  </a:lnTo>
                  <a:lnTo>
                    <a:pt x="0" y="13"/>
                  </a:lnTo>
                  <a:lnTo>
                    <a:pt x="0" y="22"/>
                  </a:lnTo>
                  <a:lnTo>
                    <a:pt x="0" y="27"/>
                  </a:lnTo>
                  <a:lnTo>
                    <a:pt x="0" y="46"/>
                  </a:lnTo>
                  <a:lnTo>
                    <a:pt x="3" y="66"/>
                  </a:lnTo>
                  <a:lnTo>
                    <a:pt x="10" y="85"/>
                  </a:lnTo>
                  <a:lnTo>
                    <a:pt x="21" y="99"/>
                  </a:lnTo>
                  <a:lnTo>
                    <a:pt x="28" y="91"/>
                  </a:lnTo>
                  <a:lnTo>
                    <a:pt x="17" y="75"/>
                  </a:lnTo>
                  <a:lnTo>
                    <a:pt x="11" y="55"/>
                  </a:lnTo>
                  <a:lnTo>
                    <a:pt x="11" y="33"/>
                  </a:lnTo>
                  <a:lnTo>
                    <a:pt x="11" y="14"/>
                  </a:lnTo>
                  <a:lnTo>
                    <a:pt x="11" y="1"/>
                  </a:lnTo>
                  <a:lnTo>
                    <a:pt x="11" y="3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39"/>
            <p:cNvSpPr>
              <a:spLocks/>
            </p:cNvSpPr>
            <p:nvPr/>
          </p:nvSpPr>
          <p:spPr bwMode="auto">
            <a:xfrm>
              <a:off x="1737" y="2654"/>
              <a:ext cx="144" cy="129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83" y="1"/>
                </a:cxn>
                <a:cxn ang="0">
                  <a:pos x="65" y="6"/>
                </a:cxn>
                <a:cxn ang="0">
                  <a:pos x="49" y="13"/>
                </a:cxn>
                <a:cxn ang="0">
                  <a:pos x="37" y="21"/>
                </a:cxn>
                <a:cxn ang="0">
                  <a:pos x="26" y="34"/>
                </a:cxn>
                <a:cxn ang="0">
                  <a:pos x="17" y="50"/>
                </a:cxn>
                <a:cxn ang="0">
                  <a:pos x="9" y="67"/>
                </a:cxn>
                <a:cxn ang="0">
                  <a:pos x="0" y="89"/>
                </a:cxn>
                <a:cxn ang="0">
                  <a:pos x="10" y="92"/>
                </a:cxn>
                <a:cxn ang="0">
                  <a:pos x="17" y="72"/>
                </a:cxn>
                <a:cxn ang="0">
                  <a:pos x="26" y="56"/>
                </a:cxn>
                <a:cxn ang="0">
                  <a:pos x="35" y="42"/>
                </a:cxn>
                <a:cxn ang="0">
                  <a:pos x="43" y="30"/>
                </a:cxn>
                <a:cxn ang="0">
                  <a:pos x="55" y="21"/>
                </a:cxn>
                <a:cxn ang="0">
                  <a:pos x="69" y="16"/>
                </a:cxn>
                <a:cxn ang="0">
                  <a:pos x="86" y="13"/>
                </a:cxn>
                <a:cxn ang="0">
                  <a:pos x="108" y="11"/>
                </a:cxn>
                <a:cxn ang="0">
                  <a:pos x="108" y="0"/>
                </a:cxn>
              </a:cxnLst>
              <a:rect l="0" t="0" r="r" b="b"/>
              <a:pathLst>
                <a:path w="108" h="92">
                  <a:moveTo>
                    <a:pt x="108" y="0"/>
                  </a:moveTo>
                  <a:lnTo>
                    <a:pt x="83" y="1"/>
                  </a:lnTo>
                  <a:lnTo>
                    <a:pt x="65" y="6"/>
                  </a:lnTo>
                  <a:lnTo>
                    <a:pt x="49" y="13"/>
                  </a:lnTo>
                  <a:lnTo>
                    <a:pt x="37" y="21"/>
                  </a:lnTo>
                  <a:lnTo>
                    <a:pt x="26" y="34"/>
                  </a:lnTo>
                  <a:lnTo>
                    <a:pt x="17" y="50"/>
                  </a:lnTo>
                  <a:lnTo>
                    <a:pt x="9" y="67"/>
                  </a:lnTo>
                  <a:lnTo>
                    <a:pt x="0" y="89"/>
                  </a:lnTo>
                  <a:lnTo>
                    <a:pt x="10" y="92"/>
                  </a:lnTo>
                  <a:lnTo>
                    <a:pt x="17" y="72"/>
                  </a:lnTo>
                  <a:lnTo>
                    <a:pt x="26" y="56"/>
                  </a:lnTo>
                  <a:lnTo>
                    <a:pt x="35" y="42"/>
                  </a:lnTo>
                  <a:lnTo>
                    <a:pt x="43" y="30"/>
                  </a:lnTo>
                  <a:lnTo>
                    <a:pt x="55" y="21"/>
                  </a:lnTo>
                  <a:lnTo>
                    <a:pt x="69" y="16"/>
                  </a:lnTo>
                  <a:lnTo>
                    <a:pt x="86" y="13"/>
                  </a:lnTo>
                  <a:lnTo>
                    <a:pt x="108" y="11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40"/>
            <p:cNvSpPr>
              <a:spLocks/>
            </p:cNvSpPr>
            <p:nvPr/>
          </p:nvSpPr>
          <p:spPr bwMode="auto">
            <a:xfrm>
              <a:off x="1881" y="2654"/>
              <a:ext cx="243" cy="184"/>
            </a:xfrm>
            <a:custGeom>
              <a:avLst/>
              <a:gdLst/>
              <a:ahLst/>
              <a:cxnLst>
                <a:cxn ang="0">
                  <a:pos x="184" y="128"/>
                </a:cxn>
                <a:cxn ang="0">
                  <a:pos x="184" y="131"/>
                </a:cxn>
                <a:cxn ang="0">
                  <a:pos x="180" y="116"/>
                </a:cxn>
                <a:cxn ang="0">
                  <a:pos x="164" y="96"/>
                </a:cxn>
                <a:cxn ang="0">
                  <a:pos x="139" y="75"/>
                </a:cxn>
                <a:cxn ang="0">
                  <a:pos x="109" y="53"/>
                </a:cxn>
                <a:cxn ang="0">
                  <a:pos x="78" y="33"/>
                </a:cxn>
                <a:cxn ang="0">
                  <a:pos x="47" y="16"/>
                </a:cxn>
                <a:cxn ang="0">
                  <a:pos x="20" y="4"/>
                </a:cxn>
                <a:cxn ang="0">
                  <a:pos x="0" y="0"/>
                </a:cxn>
                <a:cxn ang="0">
                  <a:pos x="0" y="11"/>
                </a:cxn>
                <a:cxn ang="0">
                  <a:pos x="19" y="14"/>
                </a:cxn>
                <a:cxn ang="0">
                  <a:pos x="42" y="24"/>
                </a:cxn>
                <a:cxn ang="0">
                  <a:pos x="67" y="39"/>
                </a:cxn>
                <a:cxn ang="0">
                  <a:pos x="93" y="56"/>
                </a:cxn>
                <a:cxn ang="0">
                  <a:pos x="121" y="75"/>
                </a:cxn>
                <a:cxn ang="0">
                  <a:pos x="144" y="93"/>
                </a:cxn>
                <a:cxn ang="0">
                  <a:pos x="162" y="112"/>
                </a:cxn>
                <a:cxn ang="0">
                  <a:pos x="174" y="126"/>
                </a:cxn>
                <a:cxn ang="0">
                  <a:pos x="174" y="129"/>
                </a:cxn>
                <a:cxn ang="0">
                  <a:pos x="174" y="126"/>
                </a:cxn>
                <a:cxn ang="0">
                  <a:pos x="172" y="128"/>
                </a:cxn>
                <a:cxn ang="0">
                  <a:pos x="174" y="129"/>
                </a:cxn>
                <a:cxn ang="0">
                  <a:pos x="184" y="128"/>
                </a:cxn>
              </a:cxnLst>
              <a:rect l="0" t="0" r="r" b="b"/>
              <a:pathLst>
                <a:path w="184" h="131">
                  <a:moveTo>
                    <a:pt x="184" y="128"/>
                  </a:moveTo>
                  <a:lnTo>
                    <a:pt x="184" y="131"/>
                  </a:lnTo>
                  <a:lnTo>
                    <a:pt x="180" y="116"/>
                  </a:lnTo>
                  <a:lnTo>
                    <a:pt x="164" y="96"/>
                  </a:lnTo>
                  <a:lnTo>
                    <a:pt x="139" y="75"/>
                  </a:lnTo>
                  <a:lnTo>
                    <a:pt x="109" y="53"/>
                  </a:lnTo>
                  <a:lnTo>
                    <a:pt x="78" y="33"/>
                  </a:lnTo>
                  <a:lnTo>
                    <a:pt x="47" y="16"/>
                  </a:lnTo>
                  <a:lnTo>
                    <a:pt x="20" y="4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9" y="14"/>
                  </a:lnTo>
                  <a:lnTo>
                    <a:pt x="42" y="24"/>
                  </a:lnTo>
                  <a:lnTo>
                    <a:pt x="67" y="39"/>
                  </a:lnTo>
                  <a:lnTo>
                    <a:pt x="93" y="56"/>
                  </a:lnTo>
                  <a:lnTo>
                    <a:pt x="121" y="75"/>
                  </a:lnTo>
                  <a:lnTo>
                    <a:pt x="144" y="93"/>
                  </a:lnTo>
                  <a:lnTo>
                    <a:pt x="162" y="112"/>
                  </a:lnTo>
                  <a:lnTo>
                    <a:pt x="174" y="126"/>
                  </a:lnTo>
                  <a:lnTo>
                    <a:pt x="174" y="129"/>
                  </a:lnTo>
                  <a:lnTo>
                    <a:pt x="174" y="126"/>
                  </a:lnTo>
                  <a:lnTo>
                    <a:pt x="172" y="128"/>
                  </a:lnTo>
                  <a:lnTo>
                    <a:pt x="174" y="129"/>
                  </a:lnTo>
                  <a:lnTo>
                    <a:pt x="184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41"/>
            <p:cNvSpPr>
              <a:spLocks/>
            </p:cNvSpPr>
            <p:nvPr/>
          </p:nvSpPr>
          <p:spPr bwMode="auto">
            <a:xfrm>
              <a:off x="2111" y="2833"/>
              <a:ext cx="62" cy="294"/>
            </a:xfrm>
            <a:custGeom>
              <a:avLst/>
              <a:gdLst/>
              <a:ahLst/>
              <a:cxnLst>
                <a:cxn ang="0">
                  <a:pos x="46" y="210"/>
                </a:cxn>
                <a:cxn ang="0">
                  <a:pos x="47" y="208"/>
                </a:cxn>
                <a:cxn ang="0">
                  <a:pos x="47" y="207"/>
                </a:cxn>
                <a:cxn ang="0">
                  <a:pos x="47" y="205"/>
                </a:cxn>
                <a:cxn ang="0">
                  <a:pos x="47" y="205"/>
                </a:cxn>
                <a:cxn ang="0">
                  <a:pos x="10" y="0"/>
                </a:cxn>
                <a:cxn ang="0">
                  <a:pos x="0" y="1"/>
                </a:cxn>
                <a:cxn ang="0">
                  <a:pos x="37" y="207"/>
                </a:cxn>
                <a:cxn ang="0">
                  <a:pos x="39" y="202"/>
                </a:cxn>
                <a:cxn ang="0">
                  <a:pos x="46" y="210"/>
                </a:cxn>
                <a:cxn ang="0">
                  <a:pos x="47" y="207"/>
                </a:cxn>
                <a:cxn ang="0">
                  <a:pos x="47" y="205"/>
                </a:cxn>
                <a:cxn ang="0">
                  <a:pos x="46" y="210"/>
                </a:cxn>
              </a:cxnLst>
              <a:rect l="0" t="0" r="r" b="b"/>
              <a:pathLst>
                <a:path w="47" h="210">
                  <a:moveTo>
                    <a:pt x="46" y="210"/>
                  </a:moveTo>
                  <a:lnTo>
                    <a:pt x="47" y="208"/>
                  </a:lnTo>
                  <a:lnTo>
                    <a:pt x="47" y="207"/>
                  </a:lnTo>
                  <a:lnTo>
                    <a:pt x="47" y="205"/>
                  </a:lnTo>
                  <a:lnTo>
                    <a:pt x="47" y="205"/>
                  </a:lnTo>
                  <a:lnTo>
                    <a:pt x="10" y="0"/>
                  </a:lnTo>
                  <a:lnTo>
                    <a:pt x="0" y="1"/>
                  </a:lnTo>
                  <a:lnTo>
                    <a:pt x="37" y="207"/>
                  </a:lnTo>
                  <a:lnTo>
                    <a:pt x="39" y="202"/>
                  </a:lnTo>
                  <a:lnTo>
                    <a:pt x="46" y="210"/>
                  </a:lnTo>
                  <a:lnTo>
                    <a:pt x="47" y="207"/>
                  </a:lnTo>
                  <a:lnTo>
                    <a:pt x="47" y="205"/>
                  </a:lnTo>
                  <a:lnTo>
                    <a:pt x="46" y="2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42"/>
            <p:cNvSpPr>
              <a:spLocks/>
            </p:cNvSpPr>
            <p:nvPr/>
          </p:nvSpPr>
          <p:spPr bwMode="auto">
            <a:xfrm>
              <a:off x="2050" y="3116"/>
              <a:ext cx="122" cy="161"/>
            </a:xfrm>
            <a:custGeom>
              <a:avLst/>
              <a:gdLst/>
              <a:ahLst/>
              <a:cxnLst>
                <a:cxn ang="0">
                  <a:pos x="0" y="111"/>
                </a:cxn>
                <a:cxn ang="0">
                  <a:pos x="7" y="111"/>
                </a:cxn>
                <a:cxn ang="0">
                  <a:pos x="92" y="8"/>
                </a:cxn>
                <a:cxn ang="0">
                  <a:pos x="85" y="0"/>
                </a:cxn>
                <a:cxn ang="0">
                  <a:pos x="0" y="104"/>
                </a:cxn>
                <a:cxn ang="0">
                  <a:pos x="7" y="104"/>
                </a:cxn>
                <a:cxn ang="0">
                  <a:pos x="0" y="111"/>
                </a:cxn>
                <a:cxn ang="0">
                  <a:pos x="4" y="115"/>
                </a:cxn>
                <a:cxn ang="0">
                  <a:pos x="7" y="111"/>
                </a:cxn>
                <a:cxn ang="0">
                  <a:pos x="0" y="111"/>
                </a:cxn>
              </a:cxnLst>
              <a:rect l="0" t="0" r="r" b="b"/>
              <a:pathLst>
                <a:path w="92" h="115">
                  <a:moveTo>
                    <a:pt x="0" y="111"/>
                  </a:moveTo>
                  <a:lnTo>
                    <a:pt x="7" y="111"/>
                  </a:lnTo>
                  <a:lnTo>
                    <a:pt x="92" y="8"/>
                  </a:lnTo>
                  <a:lnTo>
                    <a:pt x="85" y="0"/>
                  </a:lnTo>
                  <a:lnTo>
                    <a:pt x="0" y="104"/>
                  </a:lnTo>
                  <a:lnTo>
                    <a:pt x="7" y="104"/>
                  </a:lnTo>
                  <a:lnTo>
                    <a:pt x="0" y="111"/>
                  </a:lnTo>
                  <a:lnTo>
                    <a:pt x="4" y="115"/>
                  </a:lnTo>
                  <a:lnTo>
                    <a:pt x="7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43"/>
            <p:cNvSpPr>
              <a:spLocks/>
            </p:cNvSpPr>
            <p:nvPr/>
          </p:nvSpPr>
          <p:spPr bwMode="auto">
            <a:xfrm>
              <a:off x="1764" y="2906"/>
              <a:ext cx="296" cy="36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16" y="261"/>
                </a:cxn>
                <a:cxn ang="0">
                  <a:pos x="223" y="254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223" h="261">
                  <a:moveTo>
                    <a:pt x="0" y="8"/>
                  </a:moveTo>
                  <a:lnTo>
                    <a:pt x="216" y="261"/>
                  </a:lnTo>
                  <a:lnTo>
                    <a:pt x="223" y="254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44"/>
            <p:cNvSpPr>
              <a:spLocks/>
            </p:cNvSpPr>
            <p:nvPr/>
          </p:nvSpPr>
          <p:spPr bwMode="auto">
            <a:xfrm>
              <a:off x="3770" y="2714"/>
              <a:ext cx="1007" cy="433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684" y="29"/>
                </a:cxn>
                <a:cxn ang="0">
                  <a:pos x="760" y="103"/>
                </a:cxn>
                <a:cxn ang="0">
                  <a:pos x="226" y="309"/>
                </a:cxn>
                <a:cxn ang="0">
                  <a:pos x="0" y="122"/>
                </a:cxn>
                <a:cxn ang="0">
                  <a:pos x="75" y="0"/>
                </a:cxn>
              </a:cxnLst>
              <a:rect l="0" t="0" r="r" b="b"/>
              <a:pathLst>
                <a:path w="760" h="309">
                  <a:moveTo>
                    <a:pt x="75" y="0"/>
                  </a:moveTo>
                  <a:lnTo>
                    <a:pt x="684" y="29"/>
                  </a:lnTo>
                  <a:lnTo>
                    <a:pt x="760" y="103"/>
                  </a:lnTo>
                  <a:lnTo>
                    <a:pt x="226" y="309"/>
                  </a:lnTo>
                  <a:lnTo>
                    <a:pt x="0" y="122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E2E2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45"/>
            <p:cNvSpPr>
              <a:spLocks/>
            </p:cNvSpPr>
            <p:nvPr/>
          </p:nvSpPr>
          <p:spPr bwMode="auto">
            <a:xfrm>
              <a:off x="3870" y="2709"/>
              <a:ext cx="813" cy="53"/>
            </a:xfrm>
            <a:custGeom>
              <a:avLst/>
              <a:gdLst/>
              <a:ahLst/>
              <a:cxnLst>
                <a:cxn ang="0">
                  <a:pos x="614" y="28"/>
                </a:cxn>
                <a:cxn ang="0">
                  <a:pos x="612" y="28"/>
                </a:cxn>
                <a:cxn ang="0">
                  <a:pos x="612" y="27"/>
                </a:cxn>
                <a:cxn ang="0">
                  <a:pos x="611" y="27"/>
                </a:cxn>
                <a:cxn ang="0">
                  <a:pos x="609" y="27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609" y="38"/>
                </a:cxn>
                <a:cxn ang="0">
                  <a:pos x="606" y="36"/>
                </a:cxn>
                <a:cxn ang="0">
                  <a:pos x="614" y="28"/>
                </a:cxn>
                <a:cxn ang="0">
                  <a:pos x="614" y="27"/>
                </a:cxn>
                <a:cxn ang="0">
                  <a:pos x="612" y="27"/>
                </a:cxn>
                <a:cxn ang="0">
                  <a:pos x="611" y="27"/>
                </a:cxn>
                <a:cxn ang="0">
                  <a:pos x="609" y="27"/>
                </a:cxn>
                <a:cxn ang="0">
                  <a:pos x="614" y="28"/>
                </a:cxn>
              </a:cxnLst>
              <a:rect l="0" t="0" r="r" b="b"/>
              <a:pathLst>
                <a:path w="614" h="38">
                  <a:moveTo>
                    <a:pt x="614" y="28"/>
                  </a:moveTo>
                  <a:lnTo>
                    <a:pt x="612" y="28"/>
                  </a:lnTo>
                  <a:lnTo>
                    <a:pt x="612" y="27"/>
                  </a:lnTo>
                  <a:lnTo>
                    <a:pt x="611" y="27"/>
                  </a:lnTo>
                  <a:lnTo>
                    <a:pt x="609" y="27"/>
                  </a:lnTo>
                  <a:lnTo>
                    <a:pt x="0" y="0"/>
                  </a:lnTo>
                  <a:lnTo>
                    <a:pt x="0" y="10"/>
                  </a:lnTo>
                  <a:lnTo>
                    <a:pt x="609" y="38"/>
                  </a:lnTo>
                  <a:lnTo>
                    <a:pt x="606" y="36"/>
                  </a:lnTo>
                  <a:lnTo>
                    <a:pt x="614" y="28"/>
                  </a:lnTo>
                  <a:lnTo>
                    <a:pt x="614" y="27"/>
                  </a:lnTo>
                  <a:lnTo>
                    <a:pt x="612" y="27"/>
                  </a:lnTo>
                  <a:lnTo>
                    <a:pt x="611" y="27"/>
                  </a:lnTo>
                  <a:lnTo>
                    <a:pt x="609" y="27"/>
                  </a:lnTo>
                  <a:lnTo>
                    <a:pt x="614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46"/>
            <p:cNvSpPr>
              <a:spLocks/>
            </p:cNvSpPr>
            <p:nvPr/>
          </p:nvSpPr>
          <p:spPr bwMode="auto">
            <a:xfrm>
              <a:off x="4673" y="2748"/>
              <a:ext cx="118" cy="119"/>
            </a:xfrm>
            <a:custGeom>
              <a:avLst/>
              <a:gdLst/>
              <a:ahLst/>
              <a:cxnLst>
                <a:cxn ang="0">
                  <a:pos x="81" y="85"/>
                </a:cxn>
                <a:cxn ang="0">
                  <a:pos x="82" y="77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75" y="84"/>
                </a:cxn>
                <a:cxn ang="0">
                  <a:pos x="78" y="74"/>
                </a:cxn>
                <a:cxn ang="0">
                  <a:pos x="81" y="85"/>
                </a:cxn>
                <a:cxn ang="0">
                  <a:pos x="89" y="82"/>
                </a:cxn>
                <a:cxn ang="0">
                  <a:pos x="82" y="77"/>
                </a:cxn>
                <a:cxn ang="0">
                  <a:pos x="81" y="85"/>
                </a:cxn>
              </a:cxnLst>
              <a:rect l="0" t="0" r="r" b="b"/>
              <a:pathLst>
                <a:path w="89" h="85">
                  <a:moveTo>
                    <a:pt x="81" y="85"/>
                  </a:moveTo>
                  <a:lnTo>
                    <a:pt x="82" y="77"/>
                  </a:lnTo>
                  <a:lnTo>
                    <a:pt x="8" y="0"/>
                  </a:lnTo>
                  <a:lnTo>
                    <a:pt x="0" y="8"/>
                  </a:lnTo>
                  <a:lnTo>
                    <a:pt x="75" y="84"/>
                  </a:lnTo>
                  <a:lnTo>
                    <a:pt x="78" y="74"/>
                  </a:lnTo>
                  <a:lnTo>
                    <a:pt x="81" y="85"/>
                  </a:lnTo>
                  <a:lnTo>
                    <a:pt x="89" y="82"/>
                  </a:lnTo>
                  <a:lnTo>
                    <a:pt x="82" y="77"/>
                  </a:lnTo>
                  <a:lnTo>
                    <a:pt x="81" y="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47"/>
            <p:cNvSpPr>
              <a:spLocks/>
            </p:cNvSpPr>
            <p:nvPr/>
          </p:nvSpPr>
          <p:spPr bwMode="auto">
            <a:xfrm>
              <a:off x="4063" y="2852"/>
              <a:ext cx="717" cy="304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6" y="217"/>
                </a:cxn>
                <a:cxn ang="0">
                  <a:pos x="541" y="11"/>
                </a:cxn>
                <a:cxn ang="0">
                  <a:pos x="538" y="0"/>
                </a:cxn>
                <a:cxn ang="0">
                  <a:pos x="2" y="207"/>
                </a:cxn>
                <a:cxn ang="0">
                  <a:pos x="8" y="208"/>
                </a:cxn>
                <a:cxn ang="0">
                  <a:pos x="0" y="215"/>
                </a:cxn>
                <a:cxn ang="0">
                  <a:pos x="3" y="218"/>
                </a:cxn>
                <a:cxn ang="0">
                  <a:pos x="6" y="217"/>
                </a:cxn>
                <a:cxn ang="0">
                  <a:pos x="0" y="215"/>
                </a:cxn>
              </a:cxnLst>
              <a:rect l="0" t="0" r="r" b="b"/>
              <a:pathLst>
                <a:path w="541" h="218">
                  <a:moveTo>
                    <a:pt x="0" y="215"/>
                  </a:moveTo>
                  <a:lnTo>
                    <a:pt x="6" y="217"/>
                  </a:lnTo>
                  <a:lnTo>
                    <a:pt x="541" y="11"/>
                  </a:lnTo>
                  <a:lnTo>
                    <a:pt x="538" y="0"/>
                  </a:lnTo>
                  <a:lnTo>
                    <a:pt x="2" y="207"/>
                  </a:lnTo>
                  <a:lnTo>
                    <a:pt x="8" y="208"/>
                  </a:lnTo>
                  <a:lnTo>
                    <a:pt x="0" y="215"/>
                  </a:lnTo>
                  <a:lnTo>
                    <a:pt x="3" y="218"/>
                  </a:lnTo>
                  <a:lnTo>
                    <a:pt x="6" y="217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48"/>
            <p:cNvSpPr>
              <a:spLocks/>
            </p:cNvSpPr>
            <p:nvPr/>
          </p:nvSpPr>
          <p:spPr bwMode="auto">
            <a:xfrm>
              <a:off x="3758" y="2879"/>
              <a:ext cx="316" cy="273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5" y="8"/>
                </a:cxn>
                <a:cxn ang="0">
                  <a:pos x="230" y="195"/>
                </a:cxn>
                <a:cxn ang="0">
                  <a:pos x="238" y="188"/>
                </a:cxn>
                <a:cxn ang="0">
                  <a:pos x="12" y="0"/>
                </a:cxn>
                <a:cxn ang="0">
                  <a:pos x="13" y="7"/>
                </a:cxn>
                <a:cxn ang="0">
                  <a:pos x="3" y="1"/>
                </a:cxn>
                <a:cxn ang="0">
                  <a:pos x="0" y="6"/>
                </a:cxn>
                <a:cxn ang="0">
                  <a:pos x="5" y="8"/>
                </a:cxn>
                <a:cxn ang="0">
                  <a:pos x="3" y="1"/>
                </a:cxn>
              </a:cxnLst>
              <a:rect l="0" t="0" r="r" b="b"/>
              <a:pathLst>
                <a:path w="238" h="195">
                  <a:moveTo>
                    <a:pt x="3" y="1"/>
                  </a:moveTo>
                  <a:lnTo>
                    <a:pt x="5" y="8"/>
                  </a:lnTo>
                  <a:lnTo>
                    <a:pt x="230" y="195"/>
                  </a:lnTo>
                  <a:lnTo>
                    <a:pt x="238" y="188"/>
                  </a:lnTo>
                  <a:lnTo>
                    <a:pt x="12" y="0"/>
                  </a:lnTo>
                  <a:lnTo>
                    <a:pt x="13" y="7"/>
                  </a:lnTo>
                  <a:lnTo>
                    <a:pt x="3" y="1"/>
                  </a:lnTo>
                  <a:lnTo>
                    <a:pt x="0" y="6"/>
                  </a:lnTo>
                  <a:lnTo>
                    <a:pt x="5" y="8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49"/>
            <p:cNvSpPr>
              <a:spLocks/>
            </p:cNvSpPr>
            <p:nvPr/>
          </p:nvSpPr>
          <p:spPr bwMode="auto">
            <a:xfrm>
              <a:off x="3762" y="2709"/>
              <a:ext cx="113" cy="180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71" y="15"/>
                </a:cxn>
                <a:cxn ang="0">
                  <a:pos x="61" y="30"/>
                </a:cxn>
                <a:cxn ang="0">
                  <a:pos x="51" y="46"/>
                </a:cxn>
                <a:cxn ang="0">
                  <a:pos x="40" y="61"/>
                </a:cxn>
                <a:cxn ang="0">
                  <a:pos x="30" y="76"/>
                </a:cxn>
                <a:cxn ang="0">
                  <a:pos x="20" y="92"/>
                </a:cxn>
                <a:cxn ang="0">
                  <a:pos x="10" y="107"/>
                </a:cxn>
                <a:cxn ang="0">
                  <a:pos x="0" y="123"/>
                </a:cxn>
                <a:cxn ang="0">
                  <a:pos x="10" y="129"/>
                </a:cxn>
                <a:cxn ang="0">
                  <a:pos x="85" y="7"/>
                </a:cxn>
                <a:cxn ang="0">
                  <a:pos x="81" y="10"/>
                </a:cxn>
                <a:cxn ang="0">
                  <a:pos x="81" y="0"/>
                </a:cxn>
                <a:cxn ang="0">
                  <a:pos x="79" y="0"/>
                </a:cxn>
                <a:cxn ang="0">
                  <a:pos x="78" y="0"/>
                </a:cxn>
                <a:cxn ang="0">
                  <a:pos x="76" y="0"/>
                </a:cxn>
                <a:cxn ang="0">
                  <a:pos x="76" y="1"/>
                </a:cxn>
                <a:cxn ang="0">
                  <a:pos x="81" y="0"/>
                </a:cxn>
              </a:cxnLst>
              <a:rect l="0" t="0" r="r" b="b"/>
              <a:pathLst>
                <a:path w="85" h="129">
                  <a:moveTo>
                    <a:pt x="81" y="0"/>
                  </a:moveTo>
                  <a:lnTo>
                    <a:pt x="71" y="15"/>
                  </a:lnTo>
                  <a:lnTo>
                    <a:pt x="61" y="30"/>
                  </a:lnTo>
                  <a:lnTo>
                    <a:pt x="51" y="46"/>
                  </a:lnTo>
                  <a:lnTo>
                    <a:pt x="40" y="61"/>
                  </a:lnTo>
                  <a:lnTo>
                    <a:pt x="30" y="76"/>
                  </a:lnTo>
                  <a:lnTo>
                    <a:pt x="20" y="92"/>
                  </a:lnTo>
                  <a:lnTo>
                    <a:pt x="10" y="107"/>
                  </a:lnTo>
                  <a:lnTo>
                    <a:pt x="0" y="123"/>
                  </a:lnTo>
                  <a:lnTo>
                    <a:pt x="10" y="129"/>
                  </a:lnTo>
                  <a:lnTo>
                    <a:pt x="85" y="7"/>
                  </a:lnTo>
                  <a:lnTo>
                    <a:pt x="81" y="10"/>
                  </a:lnTo>
                  <a:lnTo>
                    <a:pt x="81" y="0"/>
                  </a:lnTo>
                  <a:lnTo>
                    <a:pt x="79" y="0"/>
                  </a:lnTo>
                  <a:lnTo>
                    <a:pt x="78" y="0"/>
                  </a:lnTo>
                  <a:lnTo>
                    <a:pt x="76" y="0"/>
                  </a:lnTo>
                  <a:lnTo>
                    <a:pt x="76" y="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50"/>
            <p:cNvSpPr>
              <a:spLocks/>
            </p:cNvSpPr>
            <p:nvPr/>
          </p:nvSpPr>
          <p:spPr bwMode="auto">
            <a:xfrm>
              <a:off x="3974" y="2805"/>
              <a:ext cx="642" cy="199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105" y="0"/>
                </a:cxn>
                <a:cxn ang="0">
                  <a:pos x="128" y="0"/>
                </a:cxn>
                <a:cxn ang="0">
                  <a:pos x="149" y="0"/>
                </a:cxn>
                <a:cxn ang="0">
                  <a:pos x="172" y="0"/>
                </a:cxn>
                <a:cxn ang="0">
                  <a:pos x="194" y="0"/>
                </a:cxn>
                <a:cxn ang="0">
                  <a:pos x="215" y="0"/>
                </a:cxn>
                <a:cxn ang="0">
                  <a:pos x="238" y="0"/>
                </a:cxn>
                <a:cxn ang="0">
                  <a:pos x="260" y="0"/>
                </a:cxn>
                <a:cxn ang="0">
                  <a:pos x="282" y="1"/>
                </a:cxn>
                <a:cxn ang="0">
                  <a:pos x="305" y="1"/>
                </a:cxn>
                <a:cxn ang="0">
                  <a:pos x="326" y="1"/>
                </a:cxn>
                <a:cxn ang="0">
                  <a:pos x="349" y="1"/>
                </a:cxn>
                <a:cxn ang="0">
                  <a:pos x="371" y="1"/>
                </a:cxn>
                <a:cxn ang="0">
                  <a:pos x="392" y="1"/>
                </a:cxn>
                <a:cxn ang="0">
                  <a:pos x="415" y="1"/>
                </a:cxn>
                <a:cxn ang="0">
                  <a:pos x="437" y="1"/>
                </a:cxn>
                <a:cxn ang="0">
                  <a:pos x="484" y="30"/>
                </a:cxn>
                <a:cxn ang="0">
                  <a:pos x="24" y="142"/>
                </a:cxn>
                <a:cxn ang="0">
                  <a:pos x="0" y="38"/>
                </a:cxn>
                <a:cxn ang="0">
                  <a:pos x="6" y="36"/>
                </a:cxn>
                <a:cxn ang="0">
                  <a:pos x="16" y="31"/>
                </a:cxn>
                <a:cxn ang="0">
                  <a:pos x="29" y="26"/>
                </a:cxn>
                <a:cxn ang="0">
                  <a:pos x="44" y="18"/>
                </a:cxn>
                <a:cxn ang="0">
                  <a:pos x="59" y="11"/>
                </a:cxn>
                <a:cxn ang="0">
                  <a:pos x="70" y="5"/>
                </a:cxn>
                <a:cxn ang="0">
                  <a:pos x="79" y="1"/>
                </a:cxn>
                <a:cxn ang="0">
                  <a:pos x="83" y="0"/>
                </a:cxn>
              </a:cxnLst>
              <a:rect l="0" t="0" r="r" b="b"/>
              <a:pathLst>
                <a:path w="484" h="142">
                  <a:moveTo>
                    <a:pt x="83" y="0"/>
                  </a:moveTo>
                  <a:lnTo>
                    <a:pt x="105" y="0"/>
                  </a:lnTo>
                  <a:lnTo>
                    <a:pt x="128" y="0"/>
                  </a:lnTo>
                  <a:lnTo>
                    <a:pt x="149" y="0"/>
                  </a:lnTo>
                  <a:lnTo>
                    <a:pt x="172" y="0"/>
                  </a:lnTo>
                  <a:lnTo>
                    <a:pt x="194" y="0"/>
                  </a:lnTo>
                  <a:lnTo>
                    <a:pt x="215" y="0"/>
                  </a:lnTo>
                  <a:lnTo>
                    <a:pt x="238" y="0"/>
                  </a:lnTo>
                  <a:lnTo>
                    <a:pt x="260" y="0"/>
                  </a:lnTo>
                  <a:lnTo>
                    <a:pt x="282" y="1"/>
                  </a:lnTo>
                  <a:lnTo>
                    <a:pt x="305" y="1"/>
                  </a:lnTo>
                  <a:lnTo>
                    <a:pt x="326" y="1"/>
                  </a:lnTo>
                  <a:lnTo>
                    <a:pt x="349" y="1"/>
                  </a:lnTo>
                  <a:lnTo>
                    <a:pt x="371" y="1"/>
                  </a:lnTo>
                  <a:lnTo>
                    <a:pt x="392" y="1"/>
                  </a:lnTo>
                  <a:lnTo>
                    <a:pt x="415" y="1"/>
                  </a:lnTo>
                  <a:lnTo>
                    <a:pt x="437" y="1"/>
                  </a:lnTo>
                  <a:lnTo>
                    <a:pt x="484" y="30"/>
                  </a:lnTo>
                  <a:lnTo>
                    <a:pt x="24" y="142"/>
                  </a:lnTo>
                  <a:lnTo>
                    <a:pt x="0" y="38"/>
                  </a:lnTo>
                  <a:lnTo>
                    <a:pt x="6" y="36"/>
                  </a:lnTo>
                  <a:lnTo>
                    <a:pt x="16" y="31"/>
                  </a:lnTo>
                  <a:lnTo>
                    <a:pt x="29" y="26"/>
                  </a:lnTo>
                  <a:lnTo>
                    <a:pt x="44" y="18"/>
                  </a:lnTo>
                  <a:lnTo>
                    <a:pt x="59" y="11"/>
                  </a:lnTo>
                  <a:lnTo>
                    <a:pt x="70" y="5"/>
                  </a:lnTo>
                  <a:lnTo>
                    <a:pt x="79" y="1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51"/>
            <p:cNvSpPr>
              <a:spLocks/>
            </p:cNvSpPr>
            <p:nvPr/>
          </p:nvSpPr>
          <p:spPr bwMode="auto">
            <a:xfrm>
              <a:off x="4084" y="2801"/>
              <a:ext cx="471" cy="10"/>
            </a:xfrm>
            <a:custGeom>
              <a:avLst/>
              <a:gdLst/>
              <a:ahLst/>
              <a:cxnLst>
                <a:cxn ang="0">
                  <a:pos x="354" y="1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354" y="7"/>
                </a:cxn>
                <a:cxn ang="0">
                  <a:pos x="352" y="6"/>
                </a:cxn>
                <a:cxn ang="0">
                  <a:pos x="355" y="3"/>
                </a:cxn>
                <a:cxn ang="0">
                  <a:pos x="355" y="3"/>
                </a:cxn>
                <a:cxn ang="0">
                  <a:pos x="355" y="1"/>
                </a:cxn>
                <a:cxn ang="0">
                  <a:pos x="354" y="1"/>
                </a:cxn>
                <a:cxn ang="0">
                  <a:pos x="354" y="1"/>
                </a:cxn>
              </a:cxnLst>
              <a:rect l="0" t="0" r="r" b="b"/>
              <a:pathLst>
                <a:path w="355" h="7">
                  <a:moveTo>
                    <a:pt x="354" y="1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354" y="7"/>
                  </a:lnTo>
                  <a:lnTo>
                    <a:pt x="352" y="6"/>
                  </a:lnTo>
                  <a:lnTo>
                    <a:pt x="355" y="3"/>
                  </a:lnTo>
                  <a:lnTo>
                    <a:pt x="355" y="3"/>
                  </a:lnTo>
                  <a:lnTo>
                    <a:pt x="355" y="1"/>
                  </a:lnTo>
                  <a:lnTo>
                    <a:pt x="354" y="1"/>
                  </a:lnTo>
                  <a:lnTo>
                    <a:pt x="354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52"/>
            <p:cNvSpPr>
              <a:spLocks/>
            </p:cNvSpPr>
            <p:nvPr/>
          </p:nvSpPr>
          <p:spPr bwMode="auto">
            <a:xfrm>
              <a:off x="4551" y="2805"/>
              <a:ext cx="74" cy="44"/>
            </a:xfrm>
            <a:custGeom>
              <a:avLst/>
              <a:gdLst/>
              <a:ahLst/>
              <a:cxnLst>
                <a:cxn ang="0">
                  <a:pos x="49" y="31"/>
                </a:cxn>
                <a:cxn ang="0">
                  <a:pos x="51" y="27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48" y="31"/>
                </a:cxn>
                <a:cxn ang="0">
                  <a:pos x="49" y="27"/>
                </a:cxn>
                <a:cxn ang="0">
                  <a:pos x="49" y="31"/>
                </a:cxn>
                <a:cxn ang="0">
                  <a:pos x="56" y="30"/>
                </a:cxn>
                <a:cxn ang="0">
                  <a:pos x="51" y="27"/>
                </a:cxn>
                <a:cxn ang="0">
                  <a:pos x="49" y="31"/>
                </a:cxn>
              </a:cxnLst>
              <a:rect l="0" t="0" r="r" b="b"/>
              <a:pathLst>
                <a:path w="56" h="31">
                  <a:moveTo>
                    <a:pt x="49" y="31"/>
                  </a:moveTo>
                  <a:lnTo>
                    <a:pt x="51" y="27"/>
                  </a:lnTo>
                  <a:lnTo>
                    <a:pt x="3" y="0"/>
                  </a:lnTo>
                  <a:lnTo>
                    <a:pt x="0" y="3"/>
                  </a:lnTo>
                  <a:lnTo>
                    <a:pt x="48" y="31"/>
                  </a:lnTo>
                  <a:lnTo>
                    <a:pt x="49" y="27"/>
                  </a:lnTo>
                  <a:lnTo>
                    <a:pt x="49" y="31"/>
                  </a:lnTo>
                  <a:lnTo>
                    <a:pt x="56" y="30"/>
                  </a:lnTo>
                  <a:lnTo>
                    <a:pt x="51" y="27"/>
                  </a:lnTo>
                  <a:lnTo>
                    <a:pt x="49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53"/>
            <p:cNvSpPr>
              <a:spLocks/>
            </p:cNvSpPr>
            <p:nvPr/>
          </p:nvSpPr>
          <p:spPr bwMode="auto">
            <a:xfrm>
              <a:off x="4001" y="2843"/>
              <a:ext cx="615" cy="165"/>
            </a:xfrm>
            <a:custGeom>
              <a:avLst/>
              <a:gdLst/>
              <a:ahLst/>
              <a:cxnLst>
                <a:cxn ang="0">
                  <a:pos x="464" y="4"/>
                </a:cxn>
                <a:cxn ang="0">
                  <a:pos x="464" y="0"/>
                </a:cxn>
                <a:cxn ang="0">
                  <a:pos x="4" y="112"/>
                </a:cxn>
                <a:cxn ang="0">
                  <a:pos x="7" y="115"/>
                </a:cxn>
                <a:cxn ang="0">
                  <a:pos x="1" y="115"/>
                </a:cxn>
                <a:cxn ang="0">
                  <a:pos x="0" y="118"/>
                </a:cxn>
                <a:cxn ang="0">
                  <a:pos x="1" y="118"/>
                </a:cxn>
                <a:cxn ang="0">
                  <a:pos x="3" y="118"/>
                </a:cxn>
                <a:cxn ang="0">
                  <a:pos x="4" y="118"/>
                </a:cxn>
                <a:cxn ang="0">
                  <a:pos x="464" y="4"/>
                </a:cxn>
              </a:cxnLst>
              <a:rect l="0" t="0" r="r" b="b"/>
              <a:pathLst>
                <a:path w="464" h="118">
                  <a:moveTo>
                    <a:pt x="464" y="4"/>
                  </a:moveTo>
                  <a:lnTo>
                    <a:pt x="464" y="0"/>
                  </a:lnTo>
                  <a:lnTo>
                    <a:pt x="4" y="112"/>
                  </a:lnTo>
                  <a:lnTo>
                    <a:pt x="7" y="115"/>
                  </a:lnTo>
                  <a:lnTo>
                    <a:pt x="1" y="115"/>
                  </a:lnTo>
                  <a:lnTo>
                    <a:pt x="0" y="118"/>
                  </a:lnTo>
                  <a:lnTo>
                    <a:pt x="1" y="118"/>
                  </a:lnTo>
                  <a:lnTo>
                    <a:pt x="3" y="118"/>
                  </a:lnTo>
                  <a:lnTo>
                    <a:pt x="4" y="118"/>
                  </a:lnTo>
                  <a:lnTo>
                    <a:pt x="46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54"/>
            <p:cNvSpPr>
              <a:spLocks/>
            </p:cNvSpPr>
            <p:nvPr/>
          </p:nvSpPr>
          <p:spPr bwMode="auto">
            <a:xfrm>
              <a:off x="3970" y="2857"/>
              <a:ext cx="40" cy="14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4" y="105"/>
                </a:cxn>
                <a:cxn ang="0">
                  <a:pos x="30" y="105"/>
                </a:cxn>
                <a:cxn ang="0">
                  <a:pos x="6" y="1"/>
                </a:cxn>
                <a:cxn ang="0">
                  <a:pos x="4" y="4"/>
                </a:cxn>
                <a:cxn ang="0">
                  <a:pos x="3" y="4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0" h="105">
                  <a:moveTo>
                    <a:pt x="0" y="3"/>
                  </a:moveTo>
                  <a:lnTo>
                    <a:pt x="24" y="105"/>
                  </a:lnTo>
                  <a:lnTo>
                    <a:pt x="30" y="105"/>
                  </a:lnTo>
                  <a:lnTo>
                    <a:pt x="6" y="1"/>
                  </a:lnTo>
                  <a:lnTo>
                    <a:pt x="4" y="4"/>
                  </a:lnTo>
                  <a:lnTo>
                    <a:pt x="3" y="4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55"/>
            <p:cNvSpPr>
              <a:spLocks/>
            </p:cNvSpPr>
            <p:nvPr/>
          </p:nvSpPr>
          <p:spPr bwMode="auto">
            <a:xfrm>
              <a:off x="3974" y="2801"/>
              <a:ext cx="113" cy="62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0" y="40"/>
                </a:cxn>
                <a:cxn ang="0">
                  <a:pos x="1" y="44"/>
                </a:cxn>
                <a:cxn ang="0">
                  <a:pos x="85" y="6"/>
                </a:cxn>
                <a:cxn ang="0">
                  <a:pos x="83" y="0"/>
                </a:cxn>
              </a:cxnLst>
              <a:rect l="0" t="0" r="r" b="b"/>
              <a:pathLst>
                <a:path w="85" h="44">
                  <a:moveTo>
                    <a:pt x="83" y="0"/>
                  </a:moveTo>
                  <a:lnTo>
                    <a:pt x="0" y="40"/>
                  </a:lnTo>
                  <a:lnTo>
                    <a:pt x="1" y="44"/>
                  </a:lnTo>
                  <a:lnTo>
                    <a:pt x="85" y="6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56"/>
            <p:cNvSpPr>
              <a:spLocks/>
            </p:cNvSpPr>
            <p:nvPr/>
          </p:nvSpPr>
          <p:spPr bwMode="auto">
            <a:xfrm>
              <a:off x="4019" y="3242"/>
              <a:ext cx="79" cy="111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9" y="2"/>
                </a:cxn>
                <a:cxn ang="0">
                  <a:pos x="56" y="13"/>
                </a:cxn>
                <a:cxn ang="0">
                  <a:pos x="59" y="25"/>
                </a:cxn>
                <a:cxn ang="0">
                  <a:pos x="59" y="40"/>
                </a:cxn>
                <a:cxn ang="0">
                  <a:pos x="55" y="54"/>
                </a:cxn>
                <a:cxn ang="0">
                  <a:pos x="48" y="67"/>
                </a:cxn>
                <a:cxn ang="0">
                  <a:pos x="36" y="77"/>
                </a:cxn>
                <a:cxn ang="0">
                  <a:pos x="23" y="80"/>
                </a:cxn>
                <a:cxn ang="0">
                  <a:pos x="12" y="77"/>
                </a:cxn>
                <a:cxn ang="0">
                  <a:pos x="5" y="67"/>
                </a:cxn>
                <a:cxn ang="0">
                  <a:pos x="0" y="54"/>
                </a:cxn>
                <a:cxn ang="0">
                  <a:pos x="0" y="40"/>
                </a:cxn>
                <a:cxn ang="0">
                  <a:pos x="5" y="25"/>
                </a:cxn>
                <a:cxn ang="0">
                  <a:pos x="13" y="13"/>
                </a:cxn>
                <a:cxn ang="0">
                  <a:pos x="23" y="2"/>
                </a:cxn>
                <a:cxn ang="0">
                  <a:pos x="38" y="0"/>
                </a:cxn>
              </a:cxnLst>
              <a:rect l="0" t="0" r="r" b="b"/>
              <a:pathLst>
                <a:path w="59" h="80">
                  <a:moveTo>
                    <a:pt x="38" y="0"/>
                  </a:moveTo>
                  <a:lnTo>
                    <a:pt x="49" y="2"/>
                  </a:lnTo>
                  <a:lnTo>
                    <a:pt x="56" y="13"/>
                  </a:lnTo>
                  <a:lnTo>
                    <a:pt x="59" y="25"/>
                  </a:lnTo>
                  <a:lnTo>
                    <a:pt x="59" y="40"/>
                  </a:lnTo>
                  <a:lnTo>
                    <a:pt x="55" y="54"/>
                  </a:lnTo>
                  <a:lnTo>
                    <a:pt x="48" y="67"/>
                  </a:lnTo>
                  <a:lnTo>
                    <a:pt x="36" y="77"/>
                  </a:lnTo>
                  <a:lnTo>
                    <a:pt x="23" y="80"/>
                  </a:lnTo>
                  <a:lnTo>
                    <a:pt x="12" y="77"/>
                  </a:lnTo>
                  <a:lnTo>
                    <a:pt x="5" y="67"/>
                  </a:lnTo>
                  <a:lnTo>
                    <a:pt x="0" y="54"/>
                  </a:lnTo>
                  <a:lnTo>
                    <a:pt x="0" y="40"/>
                  </a:lnTo>
                  <a:lnTo>
                    <a:pt x="5" y="25"/>
                  </a:lnTo>
                  <a:lnTo>
                    <a:pt x="13" y="13"/>
                  </a:lnTo>
                  <a:lnTo>
                    <a:pt x="23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57"/>
            <p:cNvSpPr>
              <a:spLocks/>
            </p:cNvSpPr>
            <p:nvPr/>
          </p:nvSpPr>
          <p:spPr bwMode="auto">
            <a:xfrm>
              <a:off x="4015" y="3233"/>
              <a:ext cx="64" cy="5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39" y="0"/>
                </a:cxn>
                <a:cxn ang="0">
                  <a:pos x="31" y="1"/>
                </a:cxn>
                <a:cxn ang="0">
                  <a:pos x="23" y="4"/>
                </a:cxn>
                <a:cxn ang="0">
                  <a:pos x="18" y="8"/>
                </a:cxn>
                <a:cxn ang="0">
                  <a:pos x="12" y="14"/>
                </a:cxn>
                <a:cxn ang="0">
                  <a:pos x="8" y="21"/>
                </a:cxn>
                <a:cxn ang="0">
                  <a:pos x="3" y="29"/>
                </a:cxn>
                <a:cxn ang="0">
                  <a:pos x="0" y="36"/>
                </a:cxn>
                <a:cxn ang="0">
                  <a:pos x="10" y="39"/>
                </a:cxn>
                <a:cxn ang="0">
                  <a:pos x="15" y="27"/>
                </a:cxn>
                <a:cxn ang="0">
                  <a:pos x="22" y="19"/>
                </a:cxn>
                <a:cxn ang="0">
                  <a:pos x="31" y="13"/>
                </a:cxn>
                <a:cxn ang="0">
                  <a:pos x="44" y="11"/>
                </a:cxn>
                <a:cxn ang="0">
                  <a:pos x="48" y="0"/>
                </a:cxn>
              </a:cxnLst>
              <a:rect l="0" t="0" r="r" b="b"/>
              <a:pathLst>
                <a:path w="48" h="39">
                  <a:moveTo>
                    <a:pt x="48" y="0"/>
                  </a:moveTo>
                  <a:lnTo>
                    <a:pt x="39" y="0"/>
                  </a:lnTo>
                  <a:lnTo>
                    <a:pt x="31" y="1"/>
                  </a:lnTo>
                  <a:lnTo>
                    <a:pt x="23" y="4"/>
                  </a:lnTo>
                  <a:lnTo>
                    <a:pt x="18" y="8"/>
                  </a:lnTo>
                  <a:lnTo>
                    <a:pt x="12" y="14"/>
                  </a:lnTo>
                  <a:lnTo>
                    <a:pt x="8" y="21"/>
                  </a:lnTo>
                  <a:lnTo>
                    <a:pt x="3" y="29"/>
                  </a:lnTo>
                  <a:lnTo>
                    <a:pt x="0" y="36"/>
                  </a:lnTo>
                  <a:lnTo>
                    <a:pt x="10" y="39"/>
                  </a:lnTo>
                  <a:lnTo>
                    <a:pt x="15" y="27"/>
                  </a:lnTo>
                  <a:lnTo>
                    <a:pt x="22" y="19"/>
                  </a:lnTo>
                  <a:lnTo>
                    <a:pt x="31" y="13"/>
                  </a:lnTo>
                  <a:lnTo>
                    <a:pt x="44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58"/>
            <p:cNvSpPr>
              <a:spLocks/>
            </p:cNvSpPr>
            <p:nvPr/>
          </p:nvSpPr>
          <p:spPr bwMode="auto">
            <a:xfrm>
              <a:off x="4074" y="3233"/>
              <a:ext cx="32" cy="78"/>
            </a:xfrm>
            <a:custGeom>
              <a:avLst/>
              <a:gdLst/>
              <a:ahLst/>
              <a:cxnLst>
                <a:cxn ang="0">
                  <a:pos x="21" y="56"/>
                </a:cxn>
                <a:cxn ang="0">
                  <a:pos x="24" y="40"/>
                </a:cxn>
                <a:cxn ang="0">
                  <a:pos x="23" y="24"/>
                </a:cxn>
                <a:cxn ang="0">
                  <a:pos x="17" y="10"/>
                </a:cxn>
                <a:cxn ang="0">
                  <a:pos x="4" y="0"/>
                </a:cxn>
                <a:cxn ang="0">
                  <a:pos x="0" y="11"/>
                </a:cxn>
                <a:cxn ang="0">
                  <a:pos x="8" y="16"/>
                </a:cxn>
                <a:cxn ang="0">
                  <a:pos x="12" y="26"/>
                </a:cxn>
                <a:cxn ang="0">
                  <a:pos x="14" y="34"/>
                </a:cxn>
                <a:cxn ang="0">
                  <a:pos x="14" y="43"/>
                </a:cxn>
                <a:cxn ang="0">
                  <a:pos x="11" y="53"/>
                </a:cxn>
                <a:cxn ang="0">
                  <a:pos x="21" y="56"/>
                </a:cxn>
              </a:cxnLst>
              <a:rect l="0" t="0" r="r" b="b"/>
              <a:pathLst>
                <a:path w="24" h="56">
                  <a:moveTo>
                    <a:pt x="21" y="56"/>
                  </a:moveTo>
                  <a:lnTo>
                    <a:pt x="24" y="40"/>
                  </a:lnTo>
                  <a:lnTo>
                    <a:pt x="23" y="24"/>
                  </a:lnTo>
                  <a:lnTo>
                    <a:pt x="17" y="10"/>
                  </a:lnTo>
                  <a:lnTo>
                    <a:pt x="4" y="0"/>
                  </a:lnTo>
                  <a:lnTo>
                    <a:pt x="0" y="11"/>
                  </a:lnTo>
                  <a:lnTo>
                    <a:pt x="8" y="16"/>
                  </a:lnTo>
                  <a:lnTo>
                    <a:pt x="12" y="26"/>
                  </a:lnTo>
                  <a:lnTo>
                    <a:pt x="14" y="34"/>
                  </a:lnTo>
                  <a:lnTo>
                    <a:pt x="14" y="43"/>
                  </a:lnTo>
                  <a:lnTo>
                    <a:pt x="11" y="53"/>
                  </a:lnTo>
                  <a:lnTo>
                    <a:pt x="21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59"/>
            <p:cNvSpPr>
              <a:spLocks/>
            </p:cNvSpPr>
            <p:nvPr/>
          </p:nvSpPr>
          <p:spPr bwMode="auto">
            <a:xfrm>
              <a:off x="4039" y="3307"/>
              <a:ext cx="63" cy="55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8" y="39"/>
                </a:cxn>
                <a:cxn ang="0">
                  <a:pos x="17" y="37"/>
                </a:cxn>
                <a:cxn ang="0">
                  <a:pos x="24" y="35"/>
                </a:cxn>
                <a:cxn ang="0">
                  <a:pos x="30" y="30"/>
                </a:cxn>
                <a:cxn ang="0">
                  <a:pos x="36" y="24"/>
                </a:cxn>
                <a:cxn ang="0">
                  <a:pos x="40" y="17"/>
                </a:cxn>
                <a:cxn ang="0">
                  <a:pos x="44" y="10"/>
                </a:cxn>
                <a:cxn ang="0">
                  <a:pos x="47" y="3"/>
                </a:cxn>
                <a:cxn ang="0">
                  <a:pos x="37" y="0"/>
                </a:cxn>
                <a:cxn ang="0">
                  <a:pos x="31" y="10"/>
                </a:cxn>
                <a:cxn ang="0">
                  <a:pos x="26" y="20"/>
                </a:cxn>
                <a:cxn ang="0">
                  <a:pos x="15" y="26"/>
                </a:cxn>
                <a:cxn ang="0">
                  <a:pos x="4" y="27"/>
                </a:cxn>
                <a:cxn ang="0">
                  <a:pos x="0" y="37"/>
                </a:cxn>
              </a:cxnLst>
              <a:rect l="0" t="0" r="r" b="b"/>
              <a:pathLst>
                <a:path w="47" h="39">
                  <a:moveTo>
                    <a:pt x="0" y="37"/>
                  </a:moveTo>
                  <a:lnTo>
                    <a:pt x="8" y="39"/>
                  </a:lnTo>
                  <a:lnTo>
                    <a:pt x="17" y="37"/>
                  </a:lnTo>
                  <a:lnTo>
                    <a:pt x="24" y="35"/>
                  </a:lnTo>
                  <a:lnTo>
                    <a:pt x="30" y="30"/>
                  </a:lnTo>
                  <a:lnTo>
                    <a:pt x="36" y="24"/>
                  </a:lnTo>
                  <a:lnTo>
                    <a:pt x="40" y="17"/>
                  </a:lnTo>
                  <a:lnTo>
                    <a:pt x="44" y="10"/>
                  </a:lnTo>
                  <a:lnTo>
                    <a:pt x="47" y="3"/>
                  </a:lnTo>
                  <a:lnTo>
                    <a:pt x="37" y="0"/>
                  </a:lnTo>
                  <a:lnTo>
                    <a:pt x="31" y="10"/>
                  </a:lnTo>
                  <a:lnTo>
                    <a:pt x="26" y="20"/>
                  </a:lnTo>
                  <a:lnTo>
                    <a:pt x="15" y="26"/>
                  </a:lnTo>
                  <a:lnTo>
                    <a:pt x="4" y="2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60"/>
            <p:cNvSpPr>
              <a:spLocks/>
            </p:cNvSpPr>
            <p:nvPr/>
          </p:nvSpPr>
          <p:spPr bwMode="auto">
            <a:xfrm>
              <a:off x="4013" y="3284"/>
              <a:ext cx="32" cy="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6"/>
                </a:cxn>
                <a:cxn ang="0">
                  <a:pos x="1" y="31"/>
                </a:cxn>
                <a:cxn ang="0">
                  <a:pos x="7" y="44"/>
                </a:cxn>
                <a:cxn ang="0">
                  <a:pos x="20" y="54"/>
                </a:cxn>
                <a:cxn ang="0">
                  <a:pos x="24" y="44"/>
                </a:cxn>
                <a:cxn ang="0">
                  <a:pos x="14" y="37"/>
                </a:cxn>
                <a:cxn ang="0">
                  <a:pos x="11" y="26"/>
                </a:cxn>
                <a:cxn ang="0">
                  <a:pos x="11" y="13"/>
                </a:cxn>
                <a:cxn ang="0">
                  <a:pos x="12" y="3"/>
                </a:cxn>
                <a:cxn ang="0">
                  <a:pos x="2" y="0"/>
                </a:cxn>
              </a:cxnLst>
              <a:rect l="0" t="0" r="r" b="b"/>
              <a:pathLst>
                <a:path w="24" h="54">
                  <a:moveTo>
                    <a:pt x="2" y="0"/>
                  </a:moveTo>
                  <a:lnTo>
                    <a:pt x="0" y="16"/>
                  </a:lnTo>
                  <a:lnTo>
                    <a:pt x="1" y="31"/>
                  </a:lnTo>
                  <a:lnTo>
                    <a:pt x="7" y="44"/>
                  </a:lnTo>
                  <a:lnTo>
                    <a:pt x="20" y="54"/>
                  </a:lnTo>
                  <a:lnTo>
                    <a:pt x="24" y="44"/>
                  </a:lnTo>
                  <a:lnTo>
                    <a:pt x="14" y="37"/>
                  </a:lnTo>
                  <a:lnTo>
                    <a:pt x="11" y="26"/>
                  </a:lnTo>
                  <a:lnTo>
                    <a:pt x="11" y="13"/>
                  </a:lnTo>
                  <a:lnTo>
                    <a:pt x="12" y="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61"/>
            <p:cNvSpPr>
              <a:spLocks/>
            </p:cNvSpPr>
            <p:nvPr/>
          </p:nvSpPr>
          <p:spPr bwMode="auto">
            <a:xfrm>
              <a:off x="3887" y="3151"/>
              <a:ext cx="197" cy="190"/>
            </a:xfrm>
            <a:custGeom>
              <a:avLst/>
              <a:gdLst/>
              <a:ahLst/>
              <a:cxnLst>
                <a:cxn ang="0">
                  <a:pos x="106" y="136"/>
                </a:cxn>
                <a:cxn ang="0">
                  <a:pos x="115" y="128"/>
                </a:cxn>
                <a:cxn ang="0">
                  <a:pos x="113" y="103"/>
                </a:cxn>
                <a:cxn ang="0">
                  <a:pos x="118" y="89"/>
                </a:cxn>
                <a:cxn ang="0">
                  <a:pos x="129" y="80"/>
                </a:cxn>
                <a:cxn ang="0">
                  <a:pos x="149" y="70"/>
                </a:cxn>
                <a:cxn ang="0">
                  <a:pos x="49" y="0"/>
                </a:cxn>
                <a:cxn ang="0">
                  <a:pos x="0" y="62"/>
                </a:cxn>
                <a:cxn ang="0">
                  <a:pos x="10" y="75"/>
                </a:cxn>
                <a:cxn ang="0">
                  <a:pos x="21" y="85"/>
                </a:cxn>
                <a:cxn ang="0">
                  <a:pos x="34" y="95"/>
                </a:cxn>
                <a:cxn ang="0">
                  <a:pos x="49" y="103"/>
                </a:cxn>
                <a:cxn ang="0">
                  <a:pos x="61" y="112"/>
                </a:cxn>
                <a:cxn ang="0">
                  <a:pos x="77" y="121"/>
                </a:cxn>
                <a:cxn ang="0">
                  <a:pos x="92" y="128"/>
                </a:cxn>
                <a:cxn ang="0">
                  <a:pos x="106" y="136"/>
                </a:cxn>
              </a:cxnLst>
              <a:rect l="0" t="0" r="r" b="b"/>
              <a:pathLst>
                <a:path w="149" h="136">
                  <a:moveTo>
                    <a:pt x="106" y="136"/>
                  </a:moveTo>
                  <a:lnTo>
                    <a:pt x="115" y="128"/>
                  </a:lnTo>
                  <a:lnTo>
                    <a:pt x="113" y="103"/>
                  </a:lnTo>
                  <a:lnTo>
                    <a:pt x="118" y="89"/>
                  </a:lnTo>
                  <a:lnTo>
                    <a:pt x="129" y="80"/>
                  </a:lnTo>
                  <a:lnTo>
                    <a:pt x="149" y="70"/>
                  </a:lnTo>
                  <a:lnTo>
                    <a:pt x="49" y="0"/>
                  </a:lnTo>
                  <a:lnTo>
                    <a:pt x="0" y="62"/>
                  </a:lnTo>
                  <a:lnTo>
                    <a:pt x="10" y="75"/>
                  </a:lnTo>
                  <a:lnTo>
                    <a:pt x="21" y="85"/>
                  </a:lnTo>
                  <a:lnTo>
                    <a:pt x="34" y="95"/>
                  </a:lnTo>
                  <a:lnTo>
                    <a:pt x="49" y="103"/>
                  </a:lnTo>
                  <a:lnTo>
                    <a:pt x="61" y="112"/>
                  </a:lnTo>
                  <a:lnTo>
                    <a:pt x="77" y="121"/>
                  </a:lnTo>
                  <a:lnTo>
                    <a:pt x="92" y="128"/>
                  </a:lnTo>
                  <a:lnTo>
                    <a:pt x="106" y="136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62"/>
            <p:cNvSpPr>
              <a:spLocks/>
            </p:cNvSpPr>
            <p:nvPr/>
          </p:nvSpPr>
          <p:spPr bwMode="auto">
            <a:xfrm>
              <a:off x="3905" y="3261"/>
              <a:ext cx="126" cy="88"/>
            </a:xfrm>
            <a:custGeom>
              <a:avLst/>
              <a:gdLst/>
              <a:ahLst/>
              <a:cxnLst>
                <a:cxn ang="0">
                  <a:pos x="88" y="53"/>
                </a:cxn>
                <a:cxn ang="0">
                  <a:pos x="95" y="53"/>
                </a:cxn>
                <a:cxn ang="0">
                  <a:pos x="6" y="0"/>
                </a:cxn>
                <a:cxn ang="0">
                  <a:pos x="0" y="10"/>
                </a:cxn>
                <a:cxn ang="0">
                  <a:pos x="89" y="62"/>
                </a:cxn>
                <a:cxn ang="0">
                  <a:pos x="95" y="62"/>
                </a:cxn>
                <a:cxn ang="0">
                  <a:pos x="89" y="62"/>
                </a:cxn>
                <a:cxn ang="0">
                  <a:pos x="91" y="63"/>
                </a:cxn>
                <a:cxn ang="0">
                  <a:pos x="92" y="63"/>
                </a:cxn>
                <a:cxn ang="0">
                  <a:pos x="93" y="63"/>
                </a:cxn>
                <a:cxn ang="0">
                  <a:pos x="95" y="62"/>
                </a:cxn>
                <a:cxn ang="0">
                  <a:pos x="88" y="53"/>
                </a:cxn>
              </a:cxnLst>
              <a:rect l="0" t="0" r="r" b="b"/>
              <a:pathLst>
                <a:path w="95" h="63">
                  <a:moveTo>
                    <a:pt x="88" y="53"/>
                  </a:moveTo>
                  <a:lnTo>
                    <a:pt x="95" y="53"/>
                  </a:lnTo>
                  <a:lnTo>
                    <a:pt x="6" y="0"/>
                  </a:lnTo>
                  <a:lnTo>
                    <a:pt x="0" y="10"/>
                  </a:lnTo>
                  <a:lnTo>
                    <a:pt x="89" y="62"/>
                  </a:lnTo>
                  <a:lnTo>
                    <a:pt x="95" y="62"/>
                  </a:lnTo>
                  <a:lnTo>
                    <a:pt x="89" y="62"/>
                  </a:lnTo>
                  <a:lnTo>
                    <a:pt x="91" y="63"/>
                  </a:lnTo>
                  <a:lnTo>
                    <a:pt x="92" y="63"/>
                  </a:lnTo>
                  <a:lnTo>
                    <a:pt x="93" y="63"/>
                  </a:lnTo>
                  <a:lnTo>
                    <a:pt x="95" y="62"/>
                  </a:lnTo>
                  <a:lnTo>
                    <a:pt x="88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63"/>
            <p:cNvSpPr>
              <a:spLocks/>
            </p:cNvSpPr>
            <p:nvPr/>
          </p:nvSpPr>
          <p:spPr bwMode="auto">
            <a:xfrm>
              <a:off x="4022" y="3324"/>
              <a:ext cx="24" cy="24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7" y="17"/>
                </a:cxn>
                <a:cxn ang="0">
                  <a:pos x="16" y="8"/>
                </a:cxn>
                <a:cxn ang="0">
                  <a:pos x="17" y="1"/>
                </a:cxn>
                <a:cxn ang="0">
                  <a:pos x="16" y="8"/>
                </a:cxn>
                <a:cxn ang="0">
                  <a:pos x="17" y="7"/>
                </a:cxn>
                <a:cxn ang="0">
                  <a:pos x="18" y="5"/>
                </a:cxn>
                <a:cxn ang="0">
                  <a:pos x="18" y="2"/>
                </a:cxn>
                <a:cxn ang="0">
                  <a:pos x="17" y="1"/>
                </a:cxn>
                <a:cxn ang="0">
                  <a:pos x="8" y="7"/>
                </a:cxn>
              </a:cxnLst>
              <a:rect l="0" t="0" r="r" b="b"/>
              <a:pathLst>
                <a:path w="18" h="17">
                  <a:moveTo>
                    <a:pt x="8" y="7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7" y="17"/>
                  </a:lnTo>
                  <a:lnTo>
                    <a:pt x="16" y="8"/>
                  </a:lnTo>
                  <a:lnTo>
                    <a:pt x="17" y="1"/>
                  </a:lnTo>
                  <a:lnTo>
                    <a:pt x="16" y="8"/>
                  </a:lnTo>
                  <a:lnTo>
                    <a:pt x="17" y="7"/>
                  </a:lnTo>
                  <a:lnTo>
                    <a:pt x="18" y="5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64"/>
            <p:cNvSpPr>
              <a:spLocks/>
            </p:cNvSpPr>
            <p:nvPr/>
          </p:nvSpPr>
          <p:spPr bwMode="auto">
            <a:xfrm>
              <a:off x="4029" y="3285"/>
              <a:ext cx="17" cy="4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9"/>
                </a:cxn>
                <a:cxn ang="0">
                  <a:pos x="0" y="17"/>
                </a:cxn>
                <a:cxn ang="0">
                  <a:pos x="2" y="26"/>
                </a:cxn>
                <a:cxn ang="0">
                  <a:pos x="3" y="35"/>
                </a:cxn>
                <a:cxn ang="0">
                  <a:pos x="12" y="29"/>
                </a:cxn>
                <a:cxn ang="0">
                  <a:pos x="11" y="22"/>
                </a:cxn>
                <a:cxn ang="0">
                  <a:pos x="11" y="15"/>
                </a:cxn>
                <a:cxn ang="0">
                  <a:pos x="12" y="9"/>
                </a:cxn>
                <a:cxn ang="0">
                  <a:pos x="13" y="2"/>
                </a:cxn>
                <a:cxn ang="0">
                  <a:pos x="2" y="0"/>
                </a:cxn>
              </a:cxnLst>
              <a:rect l="0" t="0" r="r" b="b"/>
              <a:pathLst>
                <a:path w="13" h="35">
                  <a:moveTo>
                    <a:pt x="2" y="0"/>
                  </a:moveTo>
                  <a:lnTo>
                    <a:pt x="0" y="9"/>
                  </a:lnTo>
                  <a:lnTo>
                    <a:pt x="0" y="17"/>
                  </a:lnTo>
                  <a:lnTo>
                    <a:pt x="2" y="26"/>
                  </a:lnTo>
                  <a:lnTo>
                    <a:pt x="3" y="35"/>
                  </a:lnTo>
                  <a:lnTo>
                    <a:pt x="12" y="29"/>
                  </a:lnTo>
                  <a:lnTo>
                    <a:pt x="11" y="22"/>
                  </a:lnTo>
                  <a:lnTo>
                    <a:pt x="11" y="15"/>
                  </a:lnTo>
                  <a:lnTo>
                    <a:pt x="12" y="9"/>
                  </a:lnTo>
                  <a:lnTo>
                    <a:pt x="13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65"/>
            <p:cNvSpPr>
              <a:spLocks/>
            </p:cNvSpPr>
            <p:nvPr/>
          </p:nvSpPr>
          <p:spPr bwMode="auto">
            <a:xfrm>
              <a:off x="4031" y="3242"/>
              <a:ext cx="75" cy="46"/>
            </a:xfrm>
            <a:custGeom>
              <a:avLst/>
              <a:gdLst/>
              <a:ahLst/>
              <a:cxnLst>
                <a:cxn ang="0">
                  <a:pos x="37" y="10"/>
                </a:cxn>
                <a:cxn ang="0">
                  <a:pos x="40" y="0"/>
                </a:cxn>
                <a:cxn ang="0">
                  <a:pos x="27" y="4"/>
                </a:cxn>
                <a:cxn ang="0">
                  <a:pos x="16" y="10"/>
                </a:cxn>
                <a:cxn ang="0">
                  <a:pos x="6" y="18"/>
                </a:cxn>
                <a:cxn ang="0">
                  <a:pos x="0" y="31"/>
                </a:cxn>
                <a:cxn ang="0">
                  <a:pos x="11" y="33"/>
                </a:cxn>
                <a:cxn ang="0">
                  <a:pos x="19" y="21"/>
                </a:cxn>
                <a:cxn ang="0">
                  <a:pos x="27" y="15"/>
                </a:cxn>
                <a:cxn ang="0">
                  <a:pos x="36" y="13"/>
                </a:cxn>
                <a:cxn ang="0">
                  <a:pos x="42" y="11"/>
                </a:cxn>
                <a:cxn ang="0">
                  <a:pos x="43" y="1"/>
                </a:cxn>
                <a:cxn ang="0">
                  <a:pos x="42" y="11"/>
                </a:cxn>
                <a:cxn ang="0">
                  <a:pos x="56" y="8"/>
                </a:cxn>
                <a:cxn ang="0">
                  <a:pos x="43" y="1"/>
                </a:cxn>
                <a:cxn ang="0">
                  <a:pos x="37" y="10"/>
                </a:cxn>
              </a:cxnLst>
              <a:rect l="0" t="0" r="r" b="b"/>
              <a:pathLst>
                <a:path w="56" h="33">
                  <a:moveTo>
                    <a:pt x="37" y="10"/>
                  </a:moveTo>
                  <a:lnTo>
                    <a:pt x="40" y="0"/>
                  </a:lnTo>
                  <a:lnTo>
                    <a:pt x="27" y="4"/>
                  </a:lnTo>
                  <a:lnTo>
                    <a:pt x="16" y="10"/>
                  </a:lnTo>
                  <a:lnTo>
                    <a:pt x="6" y="18"/>
                  </a:lnTo>
                  <a:lnTo>
                    <a:pt x="0" y="31"/>
                  </a:lnTo>
                  <a:lnTo>
                    <a:pt x="11" y="33"/>
                  </a:lnTo>
                  <a:lnTo>
                    <a:pt x="19" y="21"/>
                  </a:lnTo>
                  <a:lnTo>
                    <a:pt x="27" y="15"/>
                  </a:lnTo>
                  <a:lnTo>
                    <a:pt x="36" y="13"/>
                  </a:lnTo>
                  <a:lnTo>
                    <a:pt x="42" y="11"/>
                  </a:lnTo>
                  <a:lnTo>
                    <a:pt x="43" y="1"/>
                  </a:lnTo>
                  <a:lnTo>
                    <a:pt x="42" y="11"/>
                  </a:lnTo>
                  <a:lnTo>
                    <a:pt x="56" y="8"/>
                  </a:lnTo>
                  <a:lnTo>
                    <a:pt x="43" y="1"/>
                  </a:lnTo>
                  <a:lnTo>
                    <a:pt x="37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66"/>
            <p:cNvSpPr>
              <a:spLocks/>
            </p:cNvSpPr>
            <p:nvPr/>
          </p:nvSpPr>
          <p:spPr bwMode="auto">
            <a:xfrm>
              <a:off x="3945" y="3141"/>
              <a:ext cx="143" cy="115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2" y="11"/>
                </a:cxn>
                <a:cxn ang="0">
                  <a:pos x="102" y="82"/>
                </a:cxn>
                <a:cxn ang="0">
                  <a:pos x="108" y="73"/>
                </a:cxn>
                <a:cxn ang="0">
                  <a:pos x="7" y="3"/>
                </a:cxn>
                <a:cxn ang="0">
                  <a:pos x="0" y="4"/>
                </a:cxn>
                <a:cxn ang="0">
                  <a:pos x="7" y="3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7" y="10"/>
                </a:cxn>
              </a:cxnLst>
              <a:rect l="0" t="0" r="r" b="b"/>
              <a:pathLst>
                <a:path w="108" h="82">
                  <a:moveTo>
                    <a:pt x="7" y="10"/>
                  </a:moveTo>
                  <a:lnTo>
                    <a:pt x="2" y="11"/>
                  </a:lnTo>
                  <a:lnTo>
                    <a:pt x="102" y="82"/>
                  </a:lnTo>
                  <a:lnTo>
                    <a:pt x="108" y="73"/>
                  </a:lnTo>
                  <a:lnTo>
                    <a:pt x="7" y="3"/>
                  </a:lnTo>
                  <a:lnTo>
                    <a:pt x="0" y="4"/>
                  </a:lnTo>
                  <a:lnTo>
                    <a:pt x="7" y="3"/>
                  </a:lnTo>
                  <a:lnTo>
                    <a:pt x="3" y="0"/>
                  </a:lnTo>
                  <a:lnTo>
                    <a:pt x="0" y="4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67"/>
            <p:cNvSpPr>
              <a:spLocks/>
            </p:cNvSpPr>
            <p:nvPr/>
          </p:nvSpPr>
          <p:spPr bwMode="auto">
            <a:xfrm>
              <a:off x="3879" y="3147"/>
              <a:ext cx="76" cy="95"/>
            </a:xfrm>
            <a:custGeom>
              <a:avLst/>
              <a:gdLst/>
              <a:ahLst/>
              <a:cxnLst>
                <a:cxn ang="0">
                  <a:pos x="10" y="62"/>
                </a:cxn>
                <a:cxn ang="0">
                  <a:pos x="10" y="68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" y="62"/>
                </a:cxn>
                <a:cxn ang="0">
                  <a:pos x="1" y="68"/>
                </a:cxn>
                <a:cxn ang="0">
                  <a:pos x="1" y="62"/>
                </a:cxn>
                <a:cxn ang="0">
                  <a:pos x="0" y="63"/>
                </a:cxn>
                <a:cxn ang="0">
                  <a:pos x="0" y="65"/>
                </a:cxn>
                <a:cxn ang="0">
                  <a:pos x="0" y="66"/>
                </a:cxn>
                <a:cxn ang="0">
                  <a:pos x="1" y="68"/>
                </a:cxn>
                <a:cxn ang="0">
                  <a:pos x="10" y="62"/>
                </a:cxn>
              </a:cxnLst>
              <a:rect l="0" t="0" r="r" b="b"/>
              <a:pathLst>
                <a:path w="57" h="68">
                  <a:moveTo>
                    <a:pt x="10" y="62"/>
                  </a:moveTo>
                  <a:lnTo>
                    <a:pt x="10" y="68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" y="62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0" y="63"/>
                  </a:lnTo>
                  <a:lnTo>
                    <a:pt x="0" y="65"/>
                  </a:lnTo>
                  <a:lnTo>
                    <a:pt x="0" y="66"/>
                  </a:lnTo>
                  <a:lnTo>
                    <a:pt x="1" y="68"/>
                  </a:lnTo>
                  <a:lnTo>
                    <a:pt x="10" y="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68"/>
            <p:cNvSpPr>
              <a:spLocks/>
            </p:cNvSpPr>
            <p:nvPr/>
          </p:nvSpPr>
          <p:spPr bwMode="auto">
            <a:xfrm>
              <a:off x="3880" y="3233"/>
              <a:ext cx="35" cy="42"/>
            </a:xfrm>
            <a:custGeom>
              <a:avLst/>
              <a:gdLst/>
              <a:ahLst/>
              <a:cxnLst>
                <a:cxn ang="0">
                  <a:pos x="25" y="20"/>
                </a:cxn>
                <a:cxn ang="0">
                  <a:pos x="26" y="21"/>
                </a:cxn>
                <a:cxn ang="0">
                  <a:pos x="9" y="0"/>
                </a:cxn>
                <a:cxn ang="0">
                  <a:pos x="0" y="6"/>
                </a:cxn>
                <a:cxn ang="0">
                  <a:pos x="19" y="30"/>
                </a:cxn>
                <a:cxn ang="0">
                  <a:pos x="19" y="29"/>
                </a:cxn>
                <a:cxn ang="0">
                  <a:pos x="19" y="29"/>
                </a:cxn>
                <a:cxn ang="0">
                  <a:pos x="19" y="30"/>
                </a:cxn>
                <a:cxn ang="0">
                  <a:pos x="19" y="30"/>
                </a:cxn>
                <a:cxn ang="0">
                  <a:pos x="25" y="20"/>
                </a:cxn>
              </a:cxnLst>
              <a:rect l="0" t="0" r="r" b="b"/>
              <a:pathLst>
                <a:path w="26" h="30">
                  <a:moveTo>
                    <a:pt x="25" y="20"/>
                  </a:moveTo>
                  <a:lnTo>
                    <a:pt x="26" y="21"/>
                  </a:lnTo>
                  <a:lnTo>
                    <a:pt x="9" y="0"/>
                  </a:lnTo>
                  <a:lnTo>
                    <a:pt x="0" y="6"/>
                  </a:lnTo>
                  <a:lnTo>
                    <a:pt x="19" y="30"/>
                  </a:lnTo>
                  <a:lnTo>
                    <a:pt x="19" y="29"/>
                  </a:lnTo>
                  <a:lnTo>
                    <a:pt x="19" y="29"/>
                  </a:lnTo>
                  <a:lnTo>
                    <a:pt x="19" y="30"/>
                  </a:lnTo>
                  <a:lnTo>
                    <a:pt x="19" y="30"/>
                  </a:lnTo>
                  <a:lnTo>
                    <a:pt x="25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69"/>
            <p:cNvSpPr>
              <a:spLocks/>
            </p:cNvSpPr>
            <p:nvPr/>
          </p:nvSpPr>
          <p:spPr bwMode="auto">
            <a:xfrm>
              <a:off x="2690" y="1783"/>
              <a:ext cx="2176" cy="722"/>
            </a:xfrm>
            <a:custGeom>
              <a:avLst/>
              <a:gdLst/>
              <a:ahLst/>
              <a:cxnLst>
                <a:cxn ang="0">
                  <a:pos x="0" y="197"/>
                </a:cxn>
                <a:cxn ang="0">
                  <a:pos x="1557" y="0"/>
                </a:cxn>
                <a:cxn ang="0">
                  <a:pos x="1642" y="46"/>
                </a:cxn>
                <a:cxn ang="0">
                  <a:pos x="440" y="516"/>
                </a:cxn>
                <a:cxn ang="0">
                  <a:pos x="0" y="197"/>
                </a:cxn>
              </a:cxnLst>
              <a:rect l="0" t="0" r="r" b="b"/>
              <a:pathLst>
                <a:path w="1642" h="516">
                  <a:moveTo>
                    <a:pt x="0" y="197"/>
                  </a:moveTo>
                  <a:lnTo>
                    <a:pt x="1557" y="0"/>
                  </a:lnTo>
                  <a:lnTo>
                    <a:pt x="1642" y="46"/>
                  </a:lnTo>
                  <a:lnTo>
                    <a:pt x="440" y="516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70"/>
            <p:cNvSpPr>
              <a:spLocks/>
            </p:cNvSpPr>
            <p:nvPr/>
          </p:nvSpPr>
          <p:spPr bwMode="auto">
            <a:xfrm>
              <a:off x="2690" y="1776"/>
              <a:ext cx="2065" cy="290"/>
            </a:xfrm>
            <a:custGeom>
              <a:avLst/>
              <a:gdLst/>
              <a:ahLst/>
              <a:cxnLst>
                <a:cxn ang="0">
                  <a:pos x="1555" y="0"/>
                </a:cxn>
                <a:cxn ang="0">
                  <a:pos x="0" y="197"/>
                </a:cxn>
                <a:cxn ang="0">
                  <a:pos x="0" y="207"/>
                </a:cxn>
                <a:cxn ang="0">
                  <a:pos x="1557" y="10"/>
                </a:cxn>
                <a:cxn ang="0">
                  <a:pos x="1554" y="10"/>
                </a:cxn>
                <a:cxn ang="0">
                  <a:pos x="1558" y="0"/>
                </a:cxn>
                <a:cxn ang="0">
                  <a:pos x="1557" y="0"/>
                </a:cxn>
                <a:cxn ang="0">
                  <a:pos x="1555" y="0"/>
                </a:cxn>
                <a:cxn ang="0">
                  <a:pos x="1557" y="0"/>
                </a:cxn>
                <a:cxn ang="0">
                  <a:pos x="1555" y="0"/>
                </a:cxn>
              </a:cxnLst>
              <a:rect l="0" t="0" r="r" b="b"/>
              <a:pathLst>
                <a:path w="1558" h="207">
                  <a:moveTo>
                    <a:pt x="1555" y="0"/>
                  </a:moveTo>
                  <a:lnTo>
                    <a:pt x="0" y="197"/>
                  </a:lnTo>
                  <a:lnTo>
                    <a:pt x="0" y="207"/>
                  </a:lnTo>
                  <a:lnTo>
                    <a:pt x="1557" y="10"/>
                  </a:lnTo>
                  <a:lnTo>
                    <a:pt x="1554" y="10"/>
                  </a:lnTo>
                  <a:lnTo>
                    <a:pt x="1558" y="0"/>
                  </a:lnTo>
                  <a:lnTo>
                    <a:pt x="1557" y="0"/>
                  </a:lnTo>
                  <a:lnTo>
                    <a:pt x="1555" y="0"/>
                  </a:lnTo>
                  <a:lnTo>
                    <a:pt x="1557" y="0"/>
                  </a:lnTo>
                  <a:lnTo>
                    <a:pt x="15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71"/>
            <p:cNvSpPr>
              <a:spLocks/>
            </p:cNvSpPr>
            <p:nvPr/>
          </p:nvSpPr>
          <p:spPr bwMode="auto">
            <a:xfrm>
              <a:off x="4750" y="1776"/>
              <a:ext cx="132" cy="80"/>
            </a:xfrm>
            <a:custGeom>
              <a:avLst/>
              <a:gdLst/>
              <a:ahLst/>
              <a:cxnLst>
                <a:cxn ang="0">
                  <a:pos x="89" y="57"/>
                </a:cxn>
                <a:cxn ang="0">
                  <a:pos x="89" y="47"/>
                </a:cxn>
                <a:cxn ang="0">
                  <a:pos x="4" y="0"/>
                </a:cxn>
                <a:cxn ang="0">
                  <a:pos x="0" y="10"/>
                </a:cxn>
                <a:cxn ang="0">
                  <a:pos x="85" y="57"/>
                </a:cxn>
                <a:cxn ang="0">
                  <a:pos x="85" y="47"/>
                </a:cxn>
                <a:cxn ang="0">
                  <a:pos x="89" y="57"/>
                </a:cxn>
                <a:cxn ang="0">
                  <a:pos x="100" y="53"/>
                </a:cxn>
                <a:cxn ang="0">
                  <a:pos x="89" y="47"/>
                </a:cxn>
                <a:cxn ang="0">
                  <a:pos x="89" y="57"/>
                </a:cxn>
              </a:cxnLst>
              <a:rect l="0" t="0" r="r" b="b"/>
              <a:pathLst>
                <a:path w="100" h="57">
                  <a:moveTo>
                    <a:pt x="89" y="57"/>
                  </a:moveTo>
                  <a:lnTo>
                    <a:pt x="89" y="47"/>
                  </a:lnTo>
                  <a:lnTo>
                    <a:pt x="4" y="0"/>
                  </a:lnTo>
                  <a:lnTo>
                    <a:pt x="0" y="10"/>
                  </a:lnTo>
                  <a:lnTo>
                    <a:pt x="85" y="57"/>
                  </a:lnTo>
                  <a:lnTo>
                    <a:pt x="85" y="47"/>
                  </a:lnTo>
                  <a:lnTo>
                    <a:pt x="89" y="57"/>
                  </a:lnTo>
                  <a:lnTo>
                    <a:pt x="100" y="53"/>
                  </a:lnTo>
                  <a:lnTo>
                    <a:pt x="89" y="47"/>
                  </a:lnTo>
                  <a:lnTo>
                    <a:pt x="89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72"/>
            <p:cNvSpPr>
              <a:spLocks/>
            </p:cNvSpPr>
            <p:nvPr/>
          </p:nvSpPr>
          <p:spPr bwMode="auto">
            <a:xfrm>
              <a:off x="3267" y="1842"/>
              <a:ext cx="1601" cy="671"/>
            </a:xfrm>
            <a:custGeom>
              <a:avLst/>
              <a:gdLst/>
              <a:ahLst/>
              <a:cxnLst>
                <a:cxn ang="0">
                  <a:pos x="0" y="479"/>
                </a:cxn>
                <a:cxn ang="0">
                  <a:pos x="6" y="479"/>
                </a:cxn>
                <a:cxn ang="0">
                  <a:pos x="1208" y="10"/>
                </a:cxn>
                <a:cxn ang="0">
                  <a:pos x="1204" y="0"/>
                </a:cxn>
                <a:cxn ang="0">
                  <a:pos x="2" y="469"/>
                </a:cxn>
                <a:cxn ang="0">
                  <a:pos x="8" y="469"/>
                </a:cxn>
                <a:cxn ang="0">
                  <a:pos x="0" y="479"/>
                </a:cxn>
                <a:cxn ang="0">
                  <a:pos x="2" y="480"/>
                </a:cxn>
                <a:cxn ang="0">
                  <a:pos x="3" y="480"/>
                </a:cxn>
                <a:cxn ang="0">
                  <a:pos x="5" y="480"/>
                </a:cxn>
                <a:cxn ang="0">
                  <a:pos x="6" y="479"/>
                </a:cxn>
                <a:cxn ang="0">
                  <a:pos x="0" y="479"/>
                </a:cxn>
              </a:cxnLst>
              <a:rect l="0" t="0" r="r" b="b"/>
              <a:pathLst>
                <a:path w="1208" h="480">
                  <a:moveTo>
                    <a:pt x="0" y="479"/>
                  </a:moveTo>
                  <a:lnTo>
                    <a:pt x="6" y="479"/>
                  </a:lnTo>
                  <a:lnTo>
                    <a:pt x="1208" y="10"/>
                  </a:lnTo>
                  <a:lnTo>
                    <a:pt x="1204" y="0"/>
                  </a:lnTo>
                  <a:lnTo>
                    <a:pt x="2" y="469"/>
                  </a:lnTo>
                  <a:lnTo>
                    <a:pt x="8" y="469"/>
                  </a:lnTo>
                  <a:lnTo>
                    <a:pt x="0" y="479"/>
                  </a:lnTo>
                  <a:lnTo>
                    <a:pt x="2" y="480"/>
                  </a:lnTo>
                  <a:lnTo>
                    <a:pt x="3" y="480"/>
                  </a:lnTo>
                  <a:lnTo>
                    <a:pt x="5" y="480"/>
                  </a:lnTo>
                  <a:lnTo>
                    <a:pt x="6" y="479"/>
                  </a:lnTo>
                  <a:lnTo>
                    <a:pt x="0" y="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73"/>
            <p:cNvSpPr>
              <a:spLocks/>
            </p:cNvSpPr>
            <p:nvPr/>
          </p:nvSpPr>
          <p:spPr bwMode="auto">
            <a:xfrm>
              <a:off x="2670" y="2052"/>
              <a:ext cx="607" cy="46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2" y="10"/>
                </a:cxn>
                <a:cxn ang="0">
                  <a:pos x="450" y="329"/>
                </a:cxn>
                <a:cxn ang="0">
                  <a:pos x="458" y="319"/>
                </a:cxn>
                <a:cxn ang="0">
                  <a:pos x="18" y="0"/>
                </a:cxn>
                <a:cxn ang="0">
                  <a:pos x="15" y="10"/>
                </a:cxn>
                <a:cxn ang="0">
                  <a:pos x="15" y="0"/>
                </a:cxn>
                <a:cxn ang="0">
                  <a:pos x="0" y="1"/>
                </a:cxn>
                <a:cxn ang="0">
                  <a:pos x="12" y="10"/>
                </a:cxn>
                <a:cxn ang="0">
                  <a:pos x="15" y="0"/>
                </a:cxn>
              </a:cxnLst>
              <a:rect l="0" t="0" r="r" b="b"/>
              <a:pathLst>
                <a:path w="458" h="329">
                  <a:moveTo>
                    <a:pt x="15" y="0"/>
                  </a:moveTo>
                  <a:lnTo>
                    <a:pt x="12" y="10"/>
                  </a:lnTo>
                  <a:lnTo>
                    <a:pt x="450" y="329"/>
                  </a:lnTo>
                  <a:lnTo>
                    <a:pt x="458" y="319"/>
                  </a:lnTo>
                  <a:lnTo>
                    <a:pt x="18" y="0"/>
                  </a:lnTo>
                  <a:lnTo>
                    <a:pt x="15" y="10"/>
                  </a:lnTo>
                  <a:lnTo>
                    <a:pt x="15" y="0"/>
                  </a:lnTo>
                  <a:lnTo>
                    <a:pt x="0" y="1"/>
                  </a:lnTo>
                  <a:lnTo>
                    <a:pt x="12" y="1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74"/>
            <p:cNvSpPr>
              <a:spLocks/>
            </p:cNvSpPr>
            <p:nvPr/>
          </p:nvSpPr>
          <p:spPr bwMode="auto">
            <a:xfrm>
              <a:off x="3186" y="1810"/>
              <a:ext cx="1666" cy="575"/>
            </a:xfrm>
            <a:custGeom>
              <a:avLst/>
              <a:gdLst/>
              <a:ahLst/>
              <a:cxnLst>
                <a:cxn ang="0">
                  <a:pos x="1210" y="0"/>
                </a:cxn>
                <a:cxn ang="0">
                  <a:pos x="0" y="272"/>
                </a:cxn>
                <a:cxn ang="0">
                  <a:pos x="303" y="411"/>
                </a:cxn>
                <a:cxn ang="0">
                  <a:pos x="1257" y="37"/>
                </a:cxn>
                <a:cxn ang="0">
                  <a:pos x="1210" y="0"/>
                </a:cxn>
              </a:cxnLst>
              <a:rect l="0" t="0" r="r" b="b"/>
              <a:pathLst>
                <a:path w="1257" h="411">
                  <a:moveTo>
                    <a:pt x="1210" y="0"/>
                  </a:moveTo>
                  <a:lnTo>
                    <a:pt x="0" y="272"/>
                  </a:lnTo>
                  <a:lnTo>
                    <a:pt x="303" y="411"/>
                  </a:lnTo>
                  <a:lnTo>
                    <a:pt x="1257" y="37"/>
                  </a:lnTo>
                  <a:lnTo>
                    <a:pt x="1210" y="0"/>
                  </a:lnTo>
                  <a:close/>
                </a:path>
              </a:pathLst>
            </a:custGeom>
            <a:solidFill>
              <a:srgbClr val="E2E2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75"/>
            <p:cNvSpPr>
              <a:spLocks/>
            </p:cNvSpPr>
            <p:nvPr/>
          </p:nvSpPr>
          <p:spPr bwMode="auto">
            <a:xfrm>
              <a:off x="3174" y="1806"/>
              <a:ext cx="1617" cy="388"/>
            </a:xfrm>
            <a:custGeom>
              <a:avLst/>
              <a:gdLst/>
              <a:ahLst/>
              <a:cxnLst>
                <a:cxn ang="0">
                  <a:pos x="9" y="272"/>
                </a:cxn>
                <a:cxn ang="0">
                  <a:pos x="9" y="278"/>
                </a:cxn>
                <a:cxn ang="0">
                  <a:pos x="1220" y="4"/>
                </a:cxn>
                <a:cxn ang="0">
                  <a:pos x="1219" y="0"/>
                </a:cxn>
                <a:cxn ang="0">
                  <a:pos x="9" y="272"/>
                </a:cxn>
                <a:cxn ang="0">
                  <a:pos x="7" y="278"/>
                </a:cxn>
                <a:cxn ang="0">
                  <a:pos x="9" y="272"/>
                </a:cxn>
                <a:cxn ang="0">
                  <a:pos x="0" y="273"/>
                </a:cxn>
                <a:cxn ang="0">
                  <a:pos x="7" y="278"/>
                </a:cxn>
                <a:cxn ang="0">
                  <a:pos x="9" y="272"/>
                </a:cxn>
              </a:cxnLst>
              <a:rect l="0" t="0" r="r" b="b"/>
              <a:pathLst>
                <a:path w="1220" h="278">
                  <a:moveTo>
                    <a:pt x="9" y="272"/>
                  </a:moveTo>
                  <a:lnTo>
                    <a:pt x="9" y="278"/>
                  </a:lnTo>
                  <a:lnTo>
                    <a:pt x="1220" y="4"/>
                  </a:lnTo>
                  <a:lnTo>
                    <a:pt x="1219" y="0"/>
                  </a:lnTo>
                  <a:lnTo>
                    <a:pt x="9" y="272"/>
                  </a:lnTo>
                  <a:lnTo>
                    <a:pt x="7" y="278"/>
                  </a:lnTo>
                  <a:lnTo>
                    <a:pt x="9" y="272"/>
                  </a:lnTo>
                  <a:lnTo>
                    <a:pt x="0" y="273"/>
                  </a:lnTo>
                  <a:lnTo>
                    <a:pt x="7" y="278"/>
                  </a:lnTo>
                  <a:lnTo>
                    <a:pt x="9" y="2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76"/>
            <p:cNvSpPr>
              <a:spLocks/>
            </p:cNvSpPr>
            <p:nvPr/>
          </p:nvSpPr>
          <p:spPr bwMode="auto">
            <a:xfrm>
              <a:off x="3183" y="2186"/>
              <a:ext cx="406" cy="201"/>
            </a:xfrm>
            <a:custGeom>
              <a:avLst/>
              <a:gdLst/>
              <a:ahLst/>
              <a:cxnLst>
                <a:cxn ang="0">
                  <a:pos x="305" y="139"/>
                </a:cxn>
                <a:cxn ang="0">
                  <a:pos x="306" y="139"/>
                </a:cxn>
                <a:cxn ang="0">
                  <a:pos x="2" y="0"/>
                </a:cxn>
                <a:cxn ang="0">
                  <a:pos x="0" y="6"/>
                </a:cxn>
                <a:cxn ang="0">
                  <a:pos x="305" y="144"/>
                </a:cxn>
                <a:cxn ang="0">
                  <a:pos x="306" y="144"/>
                </a:cxn>
                <a:cxn ang="0">
                  <a:pos x="306" y="144"/>
                </a:cxn>
                <a:cxn ang="0">
                  <a:pos x="305" y="144"/>
                </a:cxn>
                <a:cxn ang="0">
                  <a:pos x="305" y="144"/>
                </a:cxn>
                <a:cxn ang="0">
                  <a:pos x="305" y="144"/>
                </a:cxn>
                <a:cxn ang="0">
                  <a:pos x="306" y="144"/>
                </a:cxn>
                <a:cxn ang="0">
                  <a:pos x="305" y="139"/>
                </a:cxn>
              </a:cxnLst>
              <a:rect l="0" t="0" r="r" b="b"/>
              <a:pathLst>
                <a:path w="306" h="144">
                  <a:moveTo>
                    <a:pt x="305" y="139"/>
                  </a:moveTo>
                  <a:lnTo>
                    <a:pt x="306" y="139"/>
                  </a:lnTo>
                  <a:lnTo>
                    <a:pt x="2" y="0"/>
                  </a:lnTo>
                  <a:lnTo>
                    <a:pt x="0" y="6"/>
                  </a:lnTo>
                  <a:lnTo>
                    <a:pt x="305" y="144"/>
                  </a:lnTo>
                  <a:lnTo>
                    <a:pt x="306" y="144"/>
                  </a:lnTo>
                  <a:lnTo>
                    <a:pt x="306" y="144"/>
                  </a:lnTo>
                  <a:lnTo>
                    <a:pt x="305" y="144"/>
                  </a:lnTo>
                  <a:lnTo>
                    <a:pt x="305" y="144"/>
                  </a:lnTo>
                  <a:lnTo>
                    <a:pt x="305" y="144"/>
                  </a:lnTo>
                  <a:lnTo>
                    <a:pt x="306" y="144"/>
                  </a:lnTo>
                  <a:lnTo>
                    <a:pt x="305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77"/>
            <p:cNvSpPr>
              <a:spLocks/>
            </p:cNvSpPr>
            <p:nvPr/>
          </p:nvSpPr>
          <p:spPr bwMode="auto">
            <a:xfrm>
              <a:off x="3587" y="1859"/>
              <a:ext cx="1273" cy="528"/>
            </a:xfrm>
            <a:custGeom>
              <a:avLst/>
              <a:gdLst/>
              <a:ahLst/>
              <a:cxnLst>
                <a:cxn ang="0">
                  <a:pos x="953" y="4"/>
                </a:cxn>
                <a:cxn ang="0">
                  <a:pos x="953" y="0"/>
                </a:cxn>
                <a:cxn ang="0">
                  <a:pos x="0" y="373"/>
                </a:cxn>
                <a:cxn ang="0">
                  <a:pos x="1" y="378"/>
                </a:cxn>
                <a:cxn ang="0">
                  <a:pos x="956" y="4"/>
                </a:cxn>
                <a:cxn ang="0">
                  <a:pos x="956" y="0"/>
                </a:cxn>
                <a:cxn ang="0">
                  <a:pos x="956" y="4"/>
                </a:cxn>
                <a:cxn ang="0">
                  <a:pos x="960" y="2"/>
                </a:cxn>
                <a:cxn ang="0">
                  <a:pos x="956" y="0"/>
                </a:cxn>
                <a:cxn ang="0">
                  <a:pos x="953" y="4"/>
                </a:cxn>
              </a:cxnLst>
              <a:rect l="0" t="0" r="r" b="b"/>
              <a:pathLst>
                <a:path w="960" h="378">
                  <a:moveTo>
                    <a:pt x="953" y="4"/>
                  </a:moveTo>
                  <a:lnTo>
                    <a:pt x="953" y="0"/>
                  </a:lnTo>
                  <a:lnTo>
                    <a:pt x="0" y="373"/>
                  </a:lnTo>
                  <a:lnTo>
                    <a:pt x="1" y="378"/>
                  </a:lnTo>
                  <a:lnTo>
                    <a:pt x="956" y="4"/>
                  </a:lnTo>
                  <a:lnTo>
                    <a:pt x="956" y="0"/>
                  </a:lnTo>
                  <a:lnTo>
                    <a:pt x="956" y="4"/>
                  </a:lnTo>
                  <a:lnTo>
                    <a:pt x="960" y="2"/>
                  </a:lnTo>
                  <a:lnTo>
                    <a:pt x="956" y="0"/>
                  </a:lnTo>
                  <a:lnTo>
                    <a:pt x="953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78"/>
            <p:cNvSpPr>
              <a:spLocks/>
            </p:cNvSpPr>
            <p:nvPr/>
          </p:nvSpPr>
          <p:spPr bwMode="auto">
            <a:xfrm>
              <a:off x="4788" y="1806"/>
              <a:ext cx="66" cy="58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4"/>
                </a:cxn>
                <a:cxn ang="0">
                  <a:pos x="47" y="42"/>
                </a:cxn>
                <a:cxn ang="0">
                  <a:pos x="50" y="38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4"/>
                </a:cxn>
              </a:cxnLst>
              <a:rect l="0" t="0" r="r" b="b"/>
              <a:pathLst>
                <a:path w="50" h="42">
                  <a:moveTo>
                    <a:pt x="2" y="4"/>
                  </a:moveTo>
                  <a:lnTo>
                    <a:pt x="0" y="4"/>
                  </a:lnTo>
                  <a:lnTo>
                    <a:pt x="47" y="42"/>
                  </a:lnTo>
                  <a:lnTo>
                    <a:pt x="50" y="38"/>
                  </a:lnTo>
                  <a:lnTo>
                    <a:pt x="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79"/>
            <p:cNvSpPr>
              <a:spLocks/>
            </p:cNvSpPr>
            <p:nvPr/>
          </p:nvSpPr>
          <p:spPr bwMode="auto">
            <a:xfrm>
              <a:off x="1855" y="1543"/>
              <a:ext cx="2306" cy="1763"/>
            </a:xfrm>
            <a:custGeom>
              <a:avLst/>
              <a:gdLst/>
              <a:ahLst/>
              <a:cxnLst>
                <a:cxn ang="0">
                  <a:pos x="1551" y="1213"/>
                </a:cxn>
                <a:cxn ang="0">
                  <a:pos x="1569" y="1182"/>
                </a:cxn>
                <a:cxn ang="0">
                  <a:pos x="1599" y="1166"/>
                </a:cxn>
                <a:cxn ang="0">
                  <a:pos x="1639" y="1190"/>
                </a:cxn>
                <a:cxn ang="0">
                  <a:pos x="1688" y="1238"/>
                </a:cxn>
                <a:cxn ang="0">
                  <a:pos x="1740" y="1171"/>
                </a:cxn>
                <a:cxn ang="0">
                  <a:pos x="1712" y="1114"/>
                </a:cxn>
                <a:cxn ang="0">
                  <a:pos x="1668" y="1042"/>
                </a:cxn>
                <a:cxn ang="0">
                  <a:pos x="1615" y="967"/>
                </a:cxn>
                <a:cxn ang="0">
                  <a:pos x="1561" y="897"/>
                </a:cxn>
                <a:cxn ang="0">
                  <a:pos x="1513" y="841"/>
                </a:cxn>
                <a:cxn ang="0">
                  <a:pos x="1456" y="788"/>
                </a:cxn>
                <a:cxn ang="0">
                  <a:pos x="1380" y="726"/>
                </a:cxn>
                <a:cxn ang="0">
                  <a:pos x="1297" y="663"/>
                </a:cxn>
                <a:cxn ang="0">
                  <a:pos x="1205" y="599"/>
                </a:cxn>
                <a:cxn ang="0">
                  <a:pos x="1109" y="536"/>
                </a:cxn>
                <a:cxn ang="0">
                  <a:pos x="1009" y="473"/>
                </a:cxn>
                <a:cxn ang="0">
                  <a:pos x="910" y="411"/>
                </a:cxn>
                <a:cxn ang="0">
                  <a:pos x="811" y="352"/>
                </a:cxn>
                <a:cxn ang="0">
                  <a:pos x="718" y="297"/>
                </a:cxn>
                <a:cxn ang="0">
                  <a:pos x="628" y="246"/>
                </a:cxn>
                <a:cxn ang="0">
                  <a:pos x="548" y="200"/>
                </a:cxn>
                <a:cxn ang="0">
                  <a:pos x="486" y="162"/>
                </a:cxn>
                <a:cxn ang="0">
                  <a:pos x="423" y="123"/>
                </a:cxn>
                <a:cxn ang="0">
                  <a:pos x="358" y="86"/>
                </a:cxn>
                <a:cxn ang="0">
                  <a:pos x="293" y="52"/>
                </a:cxn>
                <a:cxn ang="0">
                  <a:pos x="227" y="23"/>
                </a:cxn>
                <a:cxn ang="0">
                  <a:pos x="184" y="8"/>
                </a:cxn>
                <a:cxn ang="0">
                  <a:pos x="153" y="3"/>
                </a:cxn>
                <a:cxn ang="0">
                  <a:pos x="121" y="0"/>
                </a:cxn>
                <a:cxn ang="0">
                  <a:pos x="53" y="17"/>
                </a:cxn>
                <a:cxn ang="0">
                  <a:pos x="10" y="65"/>
                </a:cxn>
                <a:cxn ang="0">
                  <a:pos x="2" y="138"/>
                </a:cxn>
                <a:cxn ang="0">
                  <a:pos x="26" y="221"/>
                </a:cxn>
                <a:cxn ang="0">
                  <a:pos x="69" y="277"/>
                </a:cxn>
                <a:cxn ang="0">
                  <a:pos x="144" y="359"/>
                </a:cxn>
                <a:cxn ang="0">
                  <a:pos x="235" y="451"/>
                </a:cxn>
                <a:cxn ang="0">
                  <a:pos x="324" y="537"/>
                </a:cxn>
                <a:cxn ang="0">
                  <a:pos x="393" y="601"/>
                </a:cxn>
                <a:cxn ang="0">
                  <a:pos x="488" y="683"/>
                </a:cxn>
                <a:cxn ang="0">
                  <a:pos x="617" y="786"/>
                </a:cxn>
                <a:cxn ang="0">
                  <a:pos x="753" y="885"/>
                </a:cxn>
                <a:cxn ang="0">
                  <a:pos x="894" y="979"/>
                </a:cxn>
                <a:cxn ang="0">
                  <a:pos x="1035" y="1062"/>
                </a:cxn>
                <a:cxn ang="0">
                  <a:pos x="1152" y="1121"/>
                </a:cxn>
                <a:cxn ang="0">
                  <a:pos x="1228" y="1151"/>
                </a:cxn>
                <a:cxn ang="0">
                  <a:pos x="1306" y="1174"/>
                </a:cxn>
                <a:cxn ang="0">
                  <a:pos x="1383" y="1196"/>
                </a:cxn>
                <a:cxn ang="0">
                  <a:pos x="1462" y="1215"/>
                </a:cxn>
                <a:cxn ang="0">
                  <a:pos x="1541" y="1233"/>
                </a:cxn>
              </a:cxnLst>
              <a:rect l="0" t="0" r="r" b="b"/>
              <a:pathLst>
                <a:path w="1740" h="1261">
                  <a:moveTo>
                    <a:pt x="1541" y="1233"/>
                  </a:moveTo>
                  <a:lnTo>
                    <a:pt x="1546" y="1223"/>
                  </a:lnTo>
                  <a:lnTo>
                    <a:pt x="1551" y="1213"/>
                  </a:lnTo>
                  <a:lnTo>
                    <a:pt x="1556" y="1202"/>
                  </a:lnTo>
                  <a:lnTo>
                    <a:pt x="1561" y="1190"/>
                  </a:lnTo>
                  <a:lnTo>
                    <a:pt x="1569" y="1182"/>
                  </a:lnTo>
                  <a:lnTo>
                    <a:pt x="1577" y="1173"/>
                  </a:lnTo>
                  <a:lnTo>
                    <a:pt x="1587" y="1167"/>
                  </a:lnTo>
                  <a:lnTo>
                    <a:pt x="1599" y="1166"/>
                  </a:lnTo>
                  <a:lnTo>
                    <a:pt x="1609" y="1169"/>
                  </a:lnTo>
                  <a:lnTo>
                    <a:pt x="1623" y="1177"/>
                  </a:lnTo>
                  <a:lnTo>
                    <a:pt x="1639" y="1190"/>
                  </a:lnTo>
                  <a:lnTo>
                    <a:pt x="1655" y="1206"/>
                  </a:lnTo>
                  <a:lnTo>
                    <a:pt x="1672" y="1222"/>
                  </a:lnTo>
                  <a:lnTo>
                    <a:pt x="1688" y="1238"/>
                  </a:lnTo>
                  <a:lnTo>
                    <a:pt x="1701" y="1251"/>
                  </a:lnTo>
                  <a:lnTo>
                    <a:pt x="1709" y="1261"/>
                  </a:lnTo>
                  <a:lnTo>
                    <a:pt x="1740" y="1171"/>
                  </a:lnTo>
                  <a:lnTo>
                    <a:pt x="1732" y="1154"/>
                  </a:lnTo>
                  <a:lnTo>
                    <a:pt x="1724" y="1136"/>
                  </a:lnTo>
                  <a:lnTo>
                    <a:pt x="1712" y="1114"/>
                  </a:lnTo>
                  <a:lnTo>
                    <a:pt x="1699" y="1091"/>
                  </a:lnTo>
                  <a:lnTo>
                    <a:pt x="1684" y="1068"/>
                  </a:lnTo>
                  <a:lnTo>
                    <a:pt x="1668" y="1042"/>
                  </a:lnTo>
                  <a:lnTo>
                    <a:pt x="1651" y="1018"/>
                  </a:lnTo>
                  <a:lnTo>
                    <a:pt x="1633" y="992"/>
                  </a:lnTo>
                  <a:lnTo>
                    <a:pt x="1615" y="967"/>
                  </a:lnTo>
                  <a:lnTo>
                    <a:pt x="1597" y="943"/>
                  </a:lnTo>
                  <a:lnTo>
                    <a:pt x="1579" y="918"/>
                  </a:lnTo>
                  <a:lnTo>
                    <a:pt x="1561" y="897"/>
                  </a:lnTo>
                  <a:lnTo>
                    <a:pt x="1544" y="875"/>
                  </a:lnTo>
                  <a:lnTo>
                    <a:pt x="1528" y="858"/>
                  </a:lnTo>
                  <a:lnTo>
                    <a:pt x="1513" y="841"/>
                  </a:lnTo>
                  <a:lnTo>
                    <a:pt x="1500" y="828"/>
                  </a:lnTo>
                  <a:lnTo>
                    <a:pt x="1478" y="808"/>
                  </a:lnTo>
                  <a:lnTo>
                    <a:pt x="1456" y="788"/>
                  </a:lnTo>
                  <a:lnTo>
                    <a:pt x="1432" y="767"/>
                  </a:lnTo>
                  <a:lnTo>
                    <a:pt x="1408" y="747"/>
                  </a:lnTo>
                  <a:lnTo>
                    <a:pt x="1380" y="726"/>
                  </a:lnTo>
                  <a:lnTo>
                    <a:pt x="1353" y="706"/>
                  </a:lnTo>
                  <a:lnTo>
                    <a:pt x="1326" y="684"/>
                  </a:lnTo>
                  <a:lnTo>
                    <a:pt x="1297" y="663"/>
                  </a:lnTo>
                  <a:lnTo>
                    <a:pt x="1267" y="642"/>
                  </a:lnTo>
                  <a:lnTo>
                    <a:pt x="1237" y="621"/>
                  </a:lnTo>
                  <a:lnTo>
                    <a:pt x="1205" y="599"/>
                  </a:lnTo>
                  <a:lnTo>
                    <a:pt x="1173" y="578"/>
                  </a:lnTo>
                  <a:lnTo>
                    <a:pt x="1142" y="556"/>
                  </a:lnTo>
                  <a:lnTo>
                    <a:pt x="1109" y="536"/>
                  </a:lnTo>
                  <a:lnTo>
                    <a:pt x="1076" y="514"/>
                  </a:lnTo>
                  <a:lnTo>
                    <a:pt x="1042" y="493"/>
                  </a:lnTo>
                  <a:lnTo>
                    <a:pt x="1009" y="473"/>
                  </a:lnTo>
                  <a:lnTo>
                    <a:pt x="976" y="451"/>
                  </a:lnTo>
                  <a:lnTo>
                    <a:pt x="943" y="431"/>
                  </a:lnTo>
                  <a:lnTo>
                    <a:pt x="910" y="411"/>
                  </a:lnTo>
                  <a:lnTo>
                    <a:pt x="877" y="391"/>
                  </a:lnTo>
                  <a:lnTo>
                    <a:pt x="844" y="372"/>
                  </a:lnTo>
                  <a:lnTo>
                    <a:pt x="811" y="352"/>
                  </a:lnTo>
                  <a:lnTo>
                    <a:pt x="779" y="333"/>
                  </a:lnTo>
                  <a:lnTo>
                    <a:pt x="748" y="315"/>
                  </a:lnTo>
                  <a:lnTo>
                    <a:pt x="718" y="297"/>
                  </a:lnTo>
                  <a:lnTo>
                    <a:pt x="686" y="280"/>
                  </a:lnTo>
                  <a:lnTo>
                    <a:pt x="657" y="263"/>
                  </a:lnTo>
                  <a:lnTo>
                    <a:pt x="628" y="246"/>
                  </a:lnTo>
                  <a:lnTo>
                    <a:pt x="601" y="230"/>
                  </a:lnTo>
                  <a:lnTo>
                    <a:pt x="574" y="214"/>
                  </a:lnTo>
                  <a:lnTo>
                    <a:pt x="548" y="200"/>
                  </a:lnTo>
                  <a:lnTo>
                    <a:pt x="528" y="188"/>
                  </a:lnTo>
                  <a:lnTo>
                    <a:pt x="506" y="175"/>
                  </a:lnTo>
                  <a:lnTo>
                    <a:pt x="486" y="162"/>
                  </a:lnTo>
                  <a:lnTo>
                    <a:pt x="465" y="149"/>
                  </a:lnTo>
                  <a:lnTo>
                    <a:pt x="443" y="136"/>
                  </a:lnTo>
                  <a:lnTo>
                    <a:pt x="423" y="123"/>
                  </a:lnTo>
                  <a:lnTo>
                    <a:pt x="401" y="111"/>
                  </a:lnTo>
                  <a:lnTo>
                    <a:pt x="380" y="98"/>
                  </a:lnTo>
                  <a:lnTo>
                    <a:pt x="358" y="86"/>
                  </a:lnTo>
                  <a:lnTo>
                    <a:pt x="337" y="75"/>
                  </a:lnTo>
                  <a:lnTo>
                    <a:pt x="315" y="62"/>
                  </a:lnTo>
                  <a:lnTo>
                    <a:pt x="293" y="52"/>
                  </a:lnTo>
                  <a:lnTo>
                    <a:pt x="272" y="42"/>
                  </a:lnTo>
                  <a:lnTo>
                    <a:pt x="249" y="31"/>
                  </a:lnTo>
                  <a:lnTo>
                    <a:pt x="227" y="23"/>
                  </a:lnTo>
                  <a:lnTo>
                    <a:pt x="204" y="14"/>
                  </a:lnTo>
                  <a:lnTo>
                    <a:pt x="194" y="11"/>
                  </a:lnTo>
                  <a:lnTo>
                    <a:pt x="184" y="8"/>
                  </a:lnTo>
                  <a:lnTo>
                    <a:pt x="174" y="6"/>
                  </a:lnTo>
                  <a:lnTo>
                    <a:pt x="163" y="4"/>
                  </a:lnTo>
                  <a:lnTo>
                    <a:pt x="153" y="3"/>
                  </a:lnTo>
                  <a:lnTo>
                    <a:pt x="143" y="1"/>
                  </a:lnTo>
                  <a:lnTo>
                    <a:pt x="131" y="0"/>
                  </a:lnTo>
                  <a:lnTo>
                    <a:pt x="121" y="0"/>
                  </a:lnTo>
                  <a:lnTo>
                    <a:pt x="97" y="1"/>
                  </a:lnTo>
                  <a:lnTo>
                    <a:pt x="74" y="7"/>
                  </a:lnTo>
                  <a:lnTo>
                    <a:pt x="53" y="17"/>
                  </a:lnTo>
                  <a:lnTo>
                    <a:pt x="35" y="30"/>
                  </a:lnTo>
                  <a:lnTo>
                    <a:pt x="20" y="46"/>
                  </a:lnTo>
                  <a:lnTo>
                    <a:pt x="10" y="65"/>
                  </a:lnTo>
                  <a:lnTo>
                    <a:pt x="3" y="88"/>
                  </a:lnTo>
                  <a:lnTo>
                    <a:pt x="0" y="112"/>
                  </a:lnTo>
                  <a:lnTo>
                    <a:pt x="2" y="138"/>
                  </a:lnTo>
                  <a:lnTo>
                    <a:pt x="7" y="168"/>
                  </a:lnTo>
                  <a:lnTo>
                    <a:pt x="16" y="197"/>
                  </a:lnTo>
                  <a:lnTo>
                    <a:pt x="26" y="221"/>
                  </a:lnTo>
                  <a:lnTo>
                    <a:pt x="36" y="236"/>
                  </a:lnTo>
                  <a:lnTo>
                    <a:pt x="51" y="256"/>
                  </a:lnTo>
                  <a:lnTo>
                    <a:pt x="69" y="277"/>
                  </a:lnTo>
                  <a:lnTo>
                    <a:pt x="91" y="303"/>
                  </a:lnTo>
                  <a:lnTo>
                    <a:pt x="117" y="330"/>
                  </a:lnTo>
                  <a:lnTo>
                    <a:pt x="144" y="359"/>
                  </a:lnTo>
                  <a:lnTo>
                    <a:pt x="173" y="389"/>
                  </a:lnTo>
                  <a:lnTo>
                    <a:pt x="204" y="420"/>
                  </a:lnTo>
                  <a:lnTo>
                    <a:pt x="235" y="451"/>
                  </a:lnTo>
                  <a:lnTo>
                    <a:pt x="265" y="481"/>
                  </a:lnTo>
                  <a:lnTo>
                    <a:pt x="295" y="510"/>
                  </a:lnTo>
                  <a:lnTo>
                    <a:pt x="324" y="537"/>
                  </a:lnTo>
                  <a:lnTo>
                    <a:pt x="350" y="562"/>
                  </a:lnTo>
                  <a:lnTo>
                    <a:pt x="373" y="583"/>
                  </a:lnTo>
                  <a:lnTo>
                    <a:pt x="393" y="601"/>
                  </a:lnTo>
                  <a:lnTo>
                    <a:pt x="408" y="615"/>
                  </a:lnTo>
                  <a:lnTo>
                    <a:pt x="447" y="650"/>
                  </a:lnTo>
                  <a:lnTo>
                    <a:pt x="488" y="683"/>
                  </a:lnTo>
                  <a:lnTo>
                    <a:pt x="529" y="717"/>
                  </a:lnTo>
                  <a:lnTo>
                    <a:pt x="572" y="752"/>
                  </a:lnTo>
                  <a:lnTo>
                    <a:pt x="617" y="786"/>
                  </a:lnTo>
                  <a:lnTo>
                    <a:pt x="661" y="819"/>
                  </a:lnTo>
                  <a:lnTo>
                    <a:pt x="707" y="852"/>
                  </a:lnTo>
                  <a:lnTo>
                    <a:pt x="753" y="885"/>
                  </a:lnTo>
                  <a:lnTo>
                    <a:pt x="799" y="917"/>
                  </a:lnTo>
                  <a:lnTo>
                    <a:pt x="847" y="949"/>
                  </a:lnTo>
                  <a:lnTo>
                    <a:pt x="894" y="979"/>
                  </a:lnTo>
                  <a:lnTo>
                    <a:pt x="942" y="1008"/>
                  </a:lnTo>
                  <a:lnTo>
                    <a:pt x="988" y="1036"/>
                  </a:lnTo>
                  <a:lnTo>
                    <a:pt x="1035" y="1062"/>
                  </a:lnTo>
                  <a:lnTo>
                    <a:pt x="1081" y="1087"/>
                  </a:lnTo>
                  <a:lnTo>
                    <a:pt x="1127" y="1110"/>
                  </a:lnTo>
                  <a:lnTo>
                    <a:pt x="1152" y="1121"/>
                  </a:lnTo>
                  <a:lnTo>
                    <a:pt x="1178" y="1131"/>
                  </a:lnTo>
                  <a:lnTo>
                    <a:pt x="1202" y="1141"/>
                  </a:lnTo>
                  <a:lnTo>
                    <a:pt x="1228" y="1151"/>
                  </a:lnTo>
                  <a:lnTo>
                    <a:pt x="1254" y="1160"/>
                  </a:lnTo>
                  <a:lnTo>
                    <a:pt x="1280" y="1167"/>
                  </a:lnTo>
                  <a:lnTo>
                    <a:pt x="1306" y="1174"/>
                  </a:lnTo>
                  <a:lnTo>
                    <a:pt x="1331" y="1182"/>
                  </a:lnTo>
                  <a:lnTo>
                    <a:pt x="1357" y="1189"/>
                  </a:lnTo>
                  <a:lnTo>
                    <a:pt x="1383" y="1196"/>
                  </a:lnTo>
                  <a:lnTo>
                    <a:pt x="1410" y="1202"/>
                  </a:lnTo>
                  <a:lnTo>
                    <a:pt x="1436" y="1209"/>
                  </a:lnTo>
                  <a:lnTo>
                    <a:pt x="1462" y="1215"/>
                  </a:lnTo>
                  <a:lnTo>
                    <a:pt x="1490" y="1220"/>
                  </a:lnTo>
                  <a:lnTo>
                    <a:pt x="1515" y="1228"/>
                  </a:lnTo>
                  <a:lnTo>
                    <a:pt x="1541" y="12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80"/>
            <p:cNvSpPr>
              <a:spLocks/>
            </p:cNvSpPr>
            <p:nvPr/>
          </p:nvSpPr>
          <p:spPr bwMode="auto">
            <a:xfrm>
              <a:off x="1862" y="1539"/>
              <a:ext cx="131" cy="88"/>
            </a:xfrm>
            <a:custGeom>
              <a:avLst/>
              <a:gdLst/>
              <a:ahLst/>
              <a:cxnLst>
                <a:cxn ang="0">
                  <a:pos x="10" y="63"/>
                </a:cxn>
                <a:cxn ang="0">
                  <a:pos x="18" y="52"/>
                </a:cxn>
                <a:cxn ang="0">
                  <a:pos x="27" y="42"/>
                </a:cxn>
                <a:cxn ang="0">
                  <a:pos x="37" y="33"/>
                </a:cxn>
                <a:cxn ang="0">
                  <a:pos x="48" y="27"/>
                </a:cxn>
                <a:cxn ang="0">
                  <a:pos x="60" y="22"/>
                </a:cxn>
                <a:cxn ang="0">
                  <a:pos x="71" y="17"/>
                </a:cxn>
                <a:cxn ang="0">
                  <a:pos x="84" y="14"/>
                </a:cxn>
                <a:cxn ang="0">
                  <a:pos x="99" y="11"/>
                </a:cxn>
                <a:cxn ang="0">
                  <a:pos x="99" y="0"/>
                </a:cxn>
                <a:cxn ang="0">
                  <a:pos x="86" y="3"/>
                </a:cxn>
                <a:cxn ang="0">
                  <a:pos x="71" y="6"/>
                </a:cxn>
                <a:cxn ang="0">
                  <a:pos x="56" y="11"/>
                </a:cxn>
                <a:cxn ang="0">
                  <a:pos x="41" y="19"/>
                </a:cxn>
                <a:cxn ang="0">
                  <a:pos x="27" y="27"/>
                </a:cxn>
                <a:cxn ang="0">
                  <a:pos x="15" y="37"/>
                </a:cxn>
                <a:cxn ang="0">
                  <a:pos x="5" y="47"/>
                </a:cxn>
                <a:cxn ang="0">
                  <a:pos x="0" y="60"/>
                </a:cxn>
                <a:cxn ang="0">
                  <a:pos x="10" y="63"/>
                </a:cxn>
              </a:cxnLst>
              <a:rect l="0" t="0" r="r" b="b"/>
              <a:pathLst>
                <a:path w="99" h="63">
                  <a:moveTo>
                    <a:pt x="10" y="63"/>
                  </a:moveTo>
                  <a:lnTo>
                    <a:pt x="18" y="52"/>
                  </a:lnTo>
                  <a:lnTo>
                    <a:pt x="27" y="42"/>
                  </a:lnTo>
                  <a:lnTo>
                    <a:pt x="37" y="33"/>
                  </a:lnTo>
                  <a:lnTo>
                    <a:pt x="48" y="27"/>
                  </a:lnTo>
                  <a:lnTo>
                    <a:pt x="60" y="22"/>
                  </a:lnTo>
                  <a:lnTo>
                    <a:pt x="71" y="17"/>
                  </a:lnTo>
                  <a:lnTo>
                    <a:pt x="84" y="14"/>
                  </a:lnTo>
                  <a:lnTo>
                    <a:pt x="99" y="11"/>
                  </a:lnTo>
                  <a:lnTo>
                    <a:pt x="99" y="0"/>
                  </a:lnTo>
                  <a:lnTo>
                    <a:pt x="86" y="3"/>
                  </a:lnTo>
                  <a:lnTo>
                    <a:pt x="71" y="6"/>
                  </a:lnTo>
                  <a:lnTo>
                    <a:pt x="56" y="11"/>
                  </a:lnTo>
                  <a:lnTo>
                    <a:pt x="41" y="19"/>
                  </a:lnTo>
                  <a:lnTo>
                    <a:pt x="27" y="27"/>
                  </a:lnTo>
                  <a:lnTo>
                    <a:pt x="15" y="37"/>
                  </a:lnTo>
                  <a:lnTo>
                    <a:pt x="5" y="47"/>
                  </a:lnTo>
                  <a:lnTo>
                    <a:pt x="0" y="60"/>
                  </a:lnTo>
                  <a:lnTo>
                    <a:pt x="10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81"/>
            <p:cNvSpPr>
              <a:spLocks/>
            </p:cNvSpPr>
            <p:nvPr/>
          </p:nvSpPr>
          <p:spPr bwMode="auto">
            <a:xfrm>
              <a:off x="1850" y="1623"/>
              <a:ext cx="39" cy="215"/>
            </a:xfrm>
            <a:custGeom>
              <a:avLst/>
              <a:gdLst/>
              <a:ahLst/>
              <a:cxnLst>
                <a:cxn ang="0">
                  <a:pos x="29" y="151"/>
                </a:cxn>
                <a:cxn ang="0">
                  <a:pos x="17" y="115"/>
                </a:cxn>
                <a:cxn ang="0">
                  <a:pos x="11" y="78"/>
                </a:cxn>
                <a:cxn ang="0">
                  <a:pos x="10" y="41"/>
                </a:cxn>
                <a:cxn ang="0">
                  <a:pos x="19" y="3"/>
                </a:cxn>
                <a:cxn ang="0">
                  <a:pos x="9" y="0"/>
                </a:cxn>
                <a:cxn ang="0">
                  <a:pos x="0" y="39"/>
                </a:cxn>
                <a:cxn ang="0">
                  <a:pos x="0" y="77"/>
                </a:cxn>
                <a:cxn ang="0">
                  <a:pos x="7" y="115"/>
                </a:cxn>
                <a:cxn ang="0">
                  <a:pos x="19" y="154"/>
                </a:cxn>
                <a:cxn ang="0">
                  <a:pos x="29" y="151"/>
                </a:cxn>
              </a:cxnLst>
              <a:rect l="0" t="0" r="r" b="b"/>
              <a:pathLst>
                <a:path w="29" h="154">
                  <a:moveTo>
                    <a:pt x="29" y="151"/>
                  </a:moveTo>
                  <a:lnTo>
                    <a:pt x="17" y="115"/>
                  </a:lnTo>
                  <a:lnTo>
                    <a:pt x="11" y="78"/>
                  </a:lnTo>
                  <a:lnTo>
                    <a:pt x="10" y="41"/>
                  </a:lnTo>
                  <a:lnTo>
                    <a:pt x="19" y="3"/>
                  </a:lnTo>
                  <a:lnTo>
                    <a:pt x="9" y="0"/>
                  </a:lnTo>
                  <a:lnTo>
                    <a:pt x="0" y="39"/>
                  </a:lnTo>
                  <a:lnTo>
                    <a:pt x="0" y="77"/>
                  </a:lnTo>
                  <a:lnTo>
                    <a:pt x="7" y="115"/>
                  </a:lnTo>
                  <a:lnTo>
                    <a:pt x="19" y="154"/>
                  </a:lnTo>
                  <a:lnTo>
                    <a:pt x="29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82"/>
            <p:cNvSpPr>
              <a:spLocks/>
            </p:cNvSpPr>
            <p:nvPr/>
          </p:nvSpPr>
          <p:spPr bwMode="auto">
            <a:xfrm>
              <a:off x="1875" y="1834"/>
              <a:ext cx="497" cy="545"/>
            </a:xfrm>
            <a:custGeom>
              <a:avLst/>
              <a:gdLst/>
              <a:ahLst/>
              <a:cxnLst>
                <a:cxn ang="0">
                  <a:pos x="375" y="383"/>
                </a:cxn>
                <a:cxn ang="0">
                  <a:pos x="362" y="370"/>
                </a:cxn>
                <a:cxn ang="0">
                  <a:pos x="343" y="352"/>
                </a:cxn>
                <a:cxn ang="0">
                  <a:pos x="320" y="331"/>
                </a:cxn>
                <a:cxn ang="0">
                  <a:pos x="294" y="306"/>
                </a:cxn>
                <a:cxn ang="0">
                  <a:pos x="267" y="279"/>
                </a:cxn>
                <a:cxn ang="0">
                  <a:pos x="237" y="250"/>
                </a:cxn>
                <a:cxn ang="0">
                  <a:pos x="207" y="220"/>
                </a:cxn>
                <a:cxn ang="0">
                  <a:pos x="175" y="189"/>
                </a:cxn>
                <a:cxn ang="0">
                  <a:pos x="145" y="158"/>
                </a:cxn>
                <a:cxn ang="0">
                  <a:pos x="116" y="128"/>
                </a:cxn>
                <a:cxn ang="0">
                  <a:pos x="89" y="101"/>
                </a:cxn>
                <a:cxn ang="0">
                  <a:pos x="64" y="74"/>
                </a:cxn>
                <a:cxn ang="0">
                  <a:pos x="44" y="49"/>
                </a:cxn>
                <a:cxn ang="0">
                  <a:pos x="27" y="29"/>
                </a:cxn>
                <a:cxn ang="0">
                  <a:pos x="15" y="12"/>
                </a:cxn>
                <a:cxn ang="0">
                  <a:pos x="10" y="0"/>
                </a:cxn>
                <a:cxn ang="0">
                  <a:pos x="0" y="3"/>
                </a:cxn>
                <a:cxn ang="0">
                  <a:pos x="7" y="18"/>
                </a:cxn>
                <a:cxn ang="0">
                  <a:pos x="20" y="36"/>
                </a:cxn>
                <a:cxn ang="0">
                  <a:pos x="37" y="58"/>
                </a:cxn>
                <a:cxn ang="0">
                  <a:pos x="59" y="82"/>
                </a:cxn>
                <a:cxn ang="0">
                  <a:pos x="83" y="110"/>
                </a:cxn>
                <a:cxn ang="0">
                  <a:pos x="110" y="138"/>
                </a:cxn>
                <a:cxn ang="0">
                  <a:pos x="138" y="167"/>
                </a:cxn>
                <a:cxn ang="0">
                  <a:pos x="168" y="197"/>
                </a:cxn>
                <a:cxn ang="0">
                  <a:pos x="198" y="227"/>
                </a:cxn>
                <a:cxn ang="0">
                  <a:pos x="228" y="258"/>
                </a:cxn>
                <a:cxn ang="0">
                  <a:pos x="257" y="286"/>
                </a:cxn>
                <a:cxn ang="0">
                  <a:pos x="286" y="312"/>
                </a:cxn>
                <a:cxn ang="0">
                  <a:pos x="310" y="337"/>
                </a:cxn>
                <a:cxn ang="0">
                  <a:pos x="333" y="358"/>
                </a:cxn>
                <a:cxn ang="0">
                  <a:pos x="353" y="375"/>
                </a:cxn>
                <a:cxn ang="0">
                  <a:pos x="368" y="390"/>
                </a:cxn>
                <a:cxn ang="0">
                  <a:pos x="375" y="383"/>
                </a:cxn>
              </a:cxnLst>
              <a:rect l="0" t="0" r="r" b="b"/>
              <a:pathLst>
                <a:path w="375" h="390">
                  <a:moveTo>
                    <a:pt x="375" y="383"/>
                  </a:moveTo>
                  <a:lnTo>
                    <a:pt x="362" y="370"/>
                  </a:lnTo>
                  <a:lnTo>
                    <a:pt x="343" y="352"/>
                  </a:lnTo>
                  <a:lnTo>
                    <a:pt x="320" y="331"/>
                  </a:lnTo>
                  <a:lnTo>
                    <a:pt x="294" y="306"/>
                  </a:lnTo>
                  <a:lnTo>
                    <a:pt x="267" y="279"/>
                  </a:lnTo>
                  <a:lnTo>
                    <a:pt x="237" y="250"/>
                  </a:lnTo>
                  <a:lnTo>
                    <a:pt x="207" y="220"/>
                  </a:lnTo>
                  <a:lnTo>
                    <a:pt x="175" y="189"/>
                  </a:lnTo>
                  <a:lnTo>
                    <a:pt x="145" y="158"/>
                  </a:lnTo>
                  <a:lnTo>
                    <a:pt x="116" y="128"/>
                  </a:lnTo>
                  <a:lnTo>
                    <a:pt x="89" y="101"/>
                  </a:lnTo>
                  <a:lnTo>
                    <a:pt x="64" y="74"/>
                  </a:lnTo>
                  <a:lnTo>
                    <a:pt x="44" y="49"/>
                  </a:lnTo>
                  <a:lnTo>
                    <a:pt x="27" y="29"/>
                  </a:lnTo>
                  <a:lnTo>
                    <a:pt x="15" y="12"/>
                  </a:lnTo>
                  <a:lnTo>
                    <a:pt x="10" y="0"/>
                  </a:lnTo>
                  <a:lnTo>
                    <a:pt x="0" y="3"/>
                  </a:lnTo>
                  <a:lnTo>
                    <a:pt x="7" y="18"/>
                  </a:lnTo>
                  <a:lnTo>
                    <a:pt x="20" y="36"/>
                  </a:lnTo>
                  <a:lnTo>
                    <a:pt x="37" y="58"/>
                  </a:lnTo>
                  <a:lnTo>
                    <a:pt x="59" y="82"/>
                  </a:lnTo>
                  <a:lnTo>
                    <a:pt x="83" y="110"/>
                  </a:lnTo>
                  <a:lnTo>
                    <a:pt x="110" y="138"/>
                  </a:lnTo>
                  <a:lnTo>
                    <a:pt x="138" y="167"/>
                  </a:lnTo>
                  <a:lnTo>
                    <a:pt x="168" y="197"/>
                  </a:lnTo>
                  <a:lnTo>
                    <a:pt x="198" y="227"/>
                  </a:lnTo>
                  <a:lnTo>
                    <a:pt x="228" y="258"/>
                  </a:lnTo>
                  <a:lnTo>
                    <a:pt x="257" y="286"/>
                  </a:lnTo>
                  <a:lnTo>
                    <a:pt x="286" y="312"/>
                  </a:lnTo>
                  <a:lnTo>
                    <a:pt x="310" y="337"/>
                  </a:lnTo>
                  <a:lnTo>
                    <a:pt x="333" y="358"/>
                  </a:lnTo>
                  <a:lnTo>
                    <a:pt x="353" y="375"/>
                  </a:lnTo>
                  <a:lnTo>
                    <a:pt x="368" y="390"/>
                  </a:lnTo>
                  <a:lnTo>
                    <a:pt x="375" y="3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2363" y="2369"/>
              <a:ext cx="1072" cy="773"/>
            </a:xfrm>
            <a:custGeom>
              <a:avLst/>
              <a:gdLst/>
              <a:ahLst/>
              <a:cxnLst>
                <a:cxn ang="0">
                  <a:pos x="809" y="542"/>
                </a:cxn>
                <a:cxn ang="0">
                  <a:pos x="774" y="527"/>
                </a:cxn>
                <a:cxn ang="0">
                  <a:pos x="733" y="507"/>
                </a:cxn>
                <a:cxn ang="0">
                  <a:pos x="685" y="481"/>
                </a:cxn>
                <a:cxn ang="0">
                  <a:pos x="634" y="451"/>
                </a:cxn>
                <a:cxn ang="0">
                  <a:pos x="577" y="417"/>
                </a:cxn>
                <a:cxn ang="0">
                  <a:pos x="519" y="379"/>
                </a:cxn>
                <a:cxn ang="0">
                  <a:pos x="458" y="339"/>
                </a:cxn>
                <a:cxn ang="0">
                  <a:pos x="398" y="297"/>
                </a:cxn>
                <a:cxn ang="0">
                  <a:pos x="337" y="256"/>
                </a:cxn>
                <a:cxn ang="0">
                  <a:pos x="277" y="212"/>
                </a:cxn>
                <a:cxn ang="0">
                  <a:pos x="221" y="171"/>
                </a:cxn>
                <a:cxn ang="0">
                  <a:pos x="166" y="130"/>
                </a:cxn>
                <a:cxn ang="0">
                  <a:pos x="117" y="93"/>
                </a:cxn>
                <a:cxn ang="0">
                  <a:pos x="74" y="57"/>
                </a:cxn>
                <a:cxn ang="0">
                  <a:pos x="37" y="2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28" y="34"/>
                </a:cxn>
                <a:cxn ang="0">
                  <a:pos x="64" y="67"/>
                </a:cxn>
                <a:cxn ang="0">
                  <a:pos x="107" y="102"/>
                </a:cxn>
                <a:cxn ang="0">
                  <a:pos x="156" y="139"/>
                </a:cxn>
                <a:cxn ang="0">
                  <a:pos x="209" y="179"/>
                </a:cxn>
                <a:cxn ang="0">
                  <a:pos x="266" y="221"/>
                </a:cxn>
                <a:cxn ang="0">
                  <a:pos x="324" y="263"/>
                </a:cxn>
                <a:cxn ang="0">
                  <a:pos x="386" y="304"/>
                </a:cxn>
                <a:cxn ang="0">
                  <a:pos x="448" y="345"/>
                </a:cxn>
                <a:cxn ang="0">
                  <a:pos x="508" y="385"/>
                </a:cxn>
                <a:cxn ang="0">
                  <a:pos x="567" y="422"/>
                </a:cxn>
                <a:cxn ang="0">
                  <a:pos x="625" y="457"/>
                </a:cxn>
                <a:cxn ang="0">
                  <a:pos x="678" y="488"/>
                </a:cxn>
                <a:cxn ang="0">
                  <a:pos x="727" y="514"/>
                </a:cxn>
                <a:cxn ang="0">
                  <a:pos x="770" y="537"/>
                </a:cxn>
                <a:cxn ang="0">
                  <a:pos x="806" y="553"/>
                </a:cxn>
                <a:cxn ang="0">
                  <a:pos x="809" y="542"/>
                </a:cxn>
              </a:cxnLst>
              <a:rect l="0" t="0" r="r" b="b"/>
              <a:pathLst>
                <a:path w="809" h="553">
                  <a:moveTo>
                    <a:pt x="809" y="542"/>
                  </a:moveTo>
                  <a:lnTo>
                    <a:pt x="774" y="527"/>
                  </a:lnTo>
                  <a:lnTo>
                    <a:pt x="733" y="507"/>
                  </a:lnTo>
                  <a:lnTo>
                    <a:pt x="685" y="481"/>
                  </a:lnTo>
                  <a:lnTo>
                    <a:pt x="634" y="451"/>
                  </a:lnTo>
                  <a:lnTo>
                    <a:pt x="577" y="417"/>
                  </a:lnTo>
                  <a:lnTo>
                    <a:pt x="519" y="379"/>
                  </a:lnTo>
                  <a:lnTo>
                    <a:pt x="458" y="339"/>
                  </a:lnTo>
                  <a:lnTo>
                    <a:pt x="398" y="297"/>
                  </a:lnTo>
                  <a:lnTo>
                    <a:pt x="337" y="256"/>
                  </a:lnTo>
                  <a:lnTo>
                    <a:pt x="277" y="212"/>
                  </a:lnTo>
                  <a:lnTo>
                    <a:pt x="221" y="171"/>
                  </a:lnTo>
                  <a:lnTo>
                    <a:pt x="166" y="130"/>
                  </a:lnTo>
                  <a:lnTo>
                    <a:pt x="117" y="93"/>
                  </a:lnTo>
                  <a:lnTo>
                    <a:pt x="74" y="57"/>
                  </a:lnTo>
                  <a:lnTo>
                    <a:pt x="37" y="27"/>
                  </a:lnTo>
                  <a:lnTo>
                    <a:pt x="7" y="0"/>
                  </a:lnTo>
                  <a:lnTo>
                    <a:pt x="0" y="7"/>
                  </a:lnTo>
                  <a:lnTo>
                    <a:pt x="28" y="34"/>
                  </a:lnTo>
                  <a:lnTo>
                    <a:pt x="64" y="67"/>
                  </a:lnTo>
                  <a:lnTo>
                    <a:pt x="107" y="102"/>
                  </a:lnTo>
                  <a:lnTo>
                    <a:pt x="156" y="139"/>
                  </a:lnTo>
                  <a:lnTo>
                    <a:pt x="209" y="179"/>
                  </a:lnTo>
                  <a:lnTo>
                    <a:pt x="266" y="221"/>
                  </a:lnTo>
                  <a:lnTo>
                    <a:pt x="324" y="263"/>
                  </a:lnTo>
                  <a:lnTo>
                    <a:pt x="386" y="304"/>
                  </a:lnTo>
                  <a:lnTo>
                    <a:pt x="448" y="345"/>
                  </a:lnTo>
                  <a:lnTo>
                    <a:pt x="508" y="385"/>
                  </a:lnTo>
                  <a:lnTo>
                    <a:pt x="567" y="422"/>
                  </a:lnTo>
                  <a:lnTo>
                    <a:pt x="625" y="457"/>
                  </a:lnTo>
                  <a:lnTo>
                    <a:pt x="678" y="488"/>
                  </a:lnTo>
                  <a:lnTo>
                    <a:pt x="727" y="514"/>
                  </a:lnTo>
                  <a:lnTo>
                    <a:pt x="770" y="537"/>
                  </a:lnTo>
                  <a:lnTo>
                    <a:pt x="806" y="553"/>
                  </a:lnTo>
                  <a:lnTo>
                    <a:pt x="809" y="5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84"/>
            <p:cNvSpPr>
              <a:spLocks/>
            </p:cNvSpPr>
            <p:nvPr/>
          </p:nvSpPr>
          <p:spPr bwMode="auto">
            <a:xfrm>
              <a:off x="3431" y="3127"/>
              <a:ext cx="473" cy="150"/>
            </a:xfrm>
            <a:custGeom>
              <a:avLst/>
              <a:gdLst/>
              <a:ahLst/>
              <a:cxnLst>
                <a:cxn ang="0">
                  <a:pos x="348" y="99"/>
                </a:cxn>
                <a:cxn ang="0">
                  <a:pos x="354" y="96"/>
                </a:cxn>
                <a:cxn ang="0">
                  <a:pos x="345" y="96"/>
                </a:cxn>
                <a:cxn ang="0">
                  <a:pos x="331" y="95"/>
                </a:cxn>
                <a:cxn ang="0">
                  <a:pos x="313" y="90"/>
                </a:cxn>
                <a:cxn ang="0">
                  <a:pos x="292" y="86"/>
                </a:cxn>
                <a:cxn ang="0">
                  <a:pos x="267" y="80"/>
                </a:cxn>
                <a:cxn ang="0">
                  <a:pos x="242" y="73"/>
                </a:cxn>
                <a:cxn ang="0">
                  <a:pos x="213" y="66"/>
                </a:cxn>
                <a:cxn ang="0">
                  <a:pos x="184" y="57"/>
                </a:cxn>
                <a:cxn ang="0">
                  <a:pos x="155" y="49"/>
                </a:cxn>
                <a:cxn ang="0">
                  <a:pos x="127" y="40"/>
                </a:cxn>
                <a:cxn ang="0">
                  <a:pos x="99" y="31"/>
                </a:cxn>
                <a:cxn ang="0">
                  <a:pos x="73" y="24"/>
                </a:cxn>
                <a:cxn ang="0">
                  <a:pos x="50" y="15"/>
                </a:cxn>
                <a:cxn ang="0">
                  <a:pos x="30" y="10"/>
                </a:cxn>
                <a:cxn ang="0">
                  <a:pos x="14" y="4"/>
                </a:cxn>
                <a:cxn ang="0">
                  <a:pos x="3" y="0"/>
                </a:cxn>
                <a:cxn ang="0">
                  <a:pos x="0" y="11"/>
                </a:cxn>
                <a:cxn ang="0">
                  <a:pos x="13" y="15"/>
                </a:cxn>
                <a:cxn ang="0">
                  <a:pos x="29" y="21"/>
                </a:cxn>
                <a:cxn ang="0">
                  <a:pos x="49" y="28"/>
                </a:cxn>
                <a:cxn ang="0">
                  <a:pos x="73" y="36"/>
                </a:cxn>
                <a:cxn ang="0">
                  <a:pos x="99" y="43"/>
                </a:cxn>
                <a:cxn ang="0">
                  <a:pos x="127" y="51"/>
                </a:cxn>
                <a:cxn ang="0">
                  <a:pos x="155" y="60"/>
                </a:cxn>
                <a:cxn ang="0">
                  <a:pos x="186" y="69"/>
                </a:cxn>
                <a:cxn ang="0">
                  <a:pos x="214" y="77"/>
                </a:cxn>
                <a:cxn ang="0">
                  <a:pos x="242" y="84"/>
                </a:cxn>
                <a:cxn ang="0">
                  <a:pos x="269" y="92"/>
                </a:cxn>
                <a:cxn ang="0">
                  <a:pos x="293" y="97"/>
                </a:cxn>
                <a:cxn ang="0">
                  <a:pos x="315" y="102"/>
                </a:cxn>
                <a:cxn ang="0">
                  <a:pos x="334" y="103"/>
                </a:cxn>
                <a:cxn ang="0">
                  <a:pos x="348" y="105"/>
                </a:cxn>
                <a:cxn ang="0">
                  <a:pos x="357" y="103"/>
                </a:cxn>
                <a:cxn ang="0">
                  <a:pos x="351" y="106"/>
                </a:cxn>
                <a:cxn ang="0">
                  <a:pos x="354" y="107"/>
                </a:cxn>
                <a:cxn ang="0">
                  <a:pos x="355" y="106"/>
                </a:cxn>
                <a:cxn ang="0">
                  <a:pos x="357" y="105"/>
                </a:cxn>
                <a:cxn ang="0">
                  <a:pos x="357" y="103"/>
                </a:cxn>
                <a:cxn ang="0">
                  <a:pos x="348" y="99"/>
                </a:cxn>
              </a:cxnLst>
              <a:rect l="0" t="0" r="r" b="b"/>
              <a:pathLst>
                <a:path w="357" h="107">
                  <a:moveTo>
                    <a:pt x="348" y="99"/>
                  </a:moveTo>
                  <a:lnTo>
                    <a:pt x="354" y="96"/>
                  </a:lnTo>
                  <a:lnTo>
                    <a:pt x="345" y="96"/>
                  </a:lnTo>
                  <a:lnTo>
                    <a:pt x="331" y="95"/>
                  </a:lnTo>
                  <a:lnTo>
                    <a:pt x="313" y="90"/>
                  </a:lnTo>
                  <a:lnTo>
                    <a:pt x="292" y="86"/>
                  </a:lnTo>
                  <a:lnTo>
                    <a:pt x="267" y="80"/>
                  </a:lnTo>
                  <a:lnTo>
                    <a:pt x="242" y="73"/>
                  </a:lnTo>
                  <a:lnTo>
                    <a:pt x="213" y="66"/>
                  </a:lnTo>
                  <a:lnTo>
                    <a:pt x="184" y="57"/>
                  </a:lnTo>
                  <a:lnTo>
                    <a:pt x="155" y="49"/>
                  </a:lnTo>
                  <a:lnTo>
                    <a:pt x="127" y="40"/>
                  </a:lnTo>
                  <a:lnTo>
                    <a:pt x="99" y="31"/>
                  </a:lnTo>
                  <a:lnTo>
                    <a:pt x="73" y="24"/>
                  </a:lnTo>
                  <a:lnTo>
                    <a:pt x="50" y="15"/>
                  </a:lnTo>
                  <a:lnTo>
                    <a:pt x="30" y="10"/>
                  </a:lnTo>
                  <a:lnTo>
                    <a:pt x="14" y="4"/>
                  </a:lnTo>
                  <a:lnTo>
                    <a:pt x="3" y="0"/>
                  </a:lnTo>
                  <a:lnTo>
                    <a:pt x="0" y="11"/>
                  </a:lnTo>
                  <a:lnTo>
                    <a:pt x="13" y="15"/>
                  </a:lnTo>
                  <a:lnTo>
                    <a:pt x="29" y="21"/>
                  </a:lnTo>
                  <a:lnTo>
                    <a:pt x="49" y="28"/>
                  </a:lnTo>
                  <a:lnTo>
                    <a:pt x="73" y="36"/>
                  </a:lnTo>
                  <a:lnTo>
                    <a:pt x="99" y="43"/>
                  </a:lnTo>
                  <a:lnTo>
                    <a:pt x="127" y="51"/>
                  </a:lnTo>
                  <a:lnTo>
                    <a:pt x="155" y="60"/>
                  </a:lnTo>
                  <a:lnTo>
                    <a:pt x="186" y="69"/>
                  </a:lnTo>
                  <a:lnTo>
                    <a:pt x="214" y="77"/>
                  </a:lnTo>
                  <a:lnTo>
                    <a:pt x="242" y="84"/>
                  </a:lnTo>
                  <a:lnTo>
                    <a:pt x="269" y="92"/>
                  </a:lnTo>
                  <a:lnTo>
                    <a:pt x="293" y="97"/>
                  </a:lnTo>
                  <a:lnTo>
                    <a:pt x="315" y="102"/>
                  </a:lnTo>
                  <a:lnTo>
                    <a:pt x="334" y="103"/>
                  </a:lnTo>
                  <a:lnTo>
                    <a:pt x="348" y="105"/>
                  </a:lnTo>
                  <a:lnTo>
                    <a:pt x="357" y="103"/>
                  </a:lnTo>
                  <a:lnTo>
                    <a:pt x="351" y="106"/>
                  </a:lnTo>
                  <a:lnTo>
                    <a:pt x="354" y="107"/>
                  </a:lnTo>
                  <a:lnTo>
                    <a:pt x="355" y="106"/>
                  </a:lnTo>
                  <a:lnTo>
                    <a:pt x="357" y="105"/>
                  </a:lnTo>
                  <a:lnTo>
                    <a:pt x="357" y="103"/>
                  </a:lnTo>
                  <a:lnTo>
                    <a:pt x="348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85"/>
            <p:cNvSpPr>
              <a:spLocks/>
            </p:cNvSpPr>
            <p:nvPr/>
          </p:nvSpPr>
          <p:spPr bwMode="auto">
            <a:xfrm>
              <a:off x="3892" y="3202"/>
              <a:ext cx="43" cy="69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0" y="45"/>
                </a:cxn>
                <a:cxn ang="0">
                  <a:pos x="9" y="49"/>
                </a:cxn>
                <a:cxn ang="0">
                  <a:pos x="14" y="38"/>
                </a:cxn>
                <a:cxn ang="0">
                  <a:pos x="20" y="26"/>
                </a:cxn>
                <a:cxn ang="0">
                  <a:pos x="26" y="16"/>
                </a:cxn>
                <a:cxn ang="0">
                  <a:pos x="32" y="5"/>
                </a:cxn>
                <a:cxn ang="0">
                  <a:pos x="22" y="0"/>
                </a:cxn>
              </a:cxnLst>
              <a:rect l="0" t="0" r="r" b="b"/>
              <a:pathLst>
                <a:path w="32" h="49">
                  <a:moveTo>
                    <a:pt x="22" y="0"/>
                  </a:moveTo>
                  <a:lnTo>
                    <a:pt x="0" y="45"/>
                  </a:lnTo>
                  <a:lnTo>
                    <a:pt x="9" y="49"/>
                  </a:lnTo>
                  <a:lnTo>
                    <a:pt x="14" y="38"/>
                  </a:lnTo>
                  <a:lnTo>
                    <a:pt x="20" y="26"/>
                  </a:lnTo>
                  <a:lnTo>
                    <a:pt x="26" y="16"/>
                  </a:lnTo>
                  <a:lnTo>
                    <a:pt x="32" y="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86"/>
            <p:cNvSpPr>
              <a:spLocks/>
            </p:cNvSpPr>
            <p:nvPr/>
          </p:nvSpPr>
          <p:spPr bwMode="auto">
            <a:xfrm>
              <a:off x="3921" y="3166"/>
              <a:ext cx="71" cy="43"/>
            </a:xfrm>
            <a:custGeom>
              <a:avLst/>
              <a:gdLst/>
              <a:ahLst/>
              <a:cxnLst>
                <a:cxn ang="0">
                  <a:pos x="53" y="2"/>
                </a:cxn>
                <a:cxn ang="0">
                  <a:pos x="44" y="0"/>
                </a:cxn>
                <a:cxn ang="0">
                  <a:pos x="35" y="0"/>
                </a:cxn>
                <a:cxn ang="0">
                  <a:pos x="28" y="2"/>
                </a:cxn>
                <a:cxn ang="0">
                  <a:pos x="21" y="3"/>
                </a:cxn>
                <a:cxn ang="0">
                  <a:pos x="15" y="8"/>
                </a:cxn>
                <a:cxn ang="0">
                  <a:pos x="10" y="12"/>
                </a:cxn>
                <a:cxn ang="0">
                  <a:pos x="4" y="19"/>
                </a:cxn>
                <a:cxn ang="0">
                  <a:pos x="0" y="26"/>
                </a:cxn>
                <a:cxn ang="0">
                  <a:pos x="10" y="31"/>
                </a:cxn>
                <a:cxn ang="0">
                  <a:pos x="15" y="22"/>
                </a:cxn>
                <a:cxn ang="0">
                  <a:pos x="24" y="16"/>
                </a:cxn>
                <a:cxn ang="0">
                  <a:pos x="33" y="12"/>
                </a:cxn>
                <a:cxn ang="0">
                  <a:pos x="44" y="10"/>
                </a:cxn>
                <a:cxn ang="0">
                  <a:pos x="47" y="12"/>
                </a:cxn>
                <a:cxn ang="0">
                  <a:pos x="44" y="10"/>
                </a:cxn>
                <a:cxn ang="0">
                  <a:pos x="53" y="2"/>
                </a:cxn>
                <a:cxn ang="0">
                  <a:pos x="53" y="2"/>
                </a:cxn>
                <a:cxn ang="0">
                  <a:pos x="51" y="0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53" y="2"/>
                </a:cxn>
              </a:cxnLst>
              <a:rect l="0" t="0" r="r" b="b"/>
              <a:pathLst>
                <a:path w="53" h="31">
                  <a:moveTo>
                    <a:pt x="53" y="2"/>
                  </a:moveTo>
                  <a:lnTo>
                    <a:pt x="44" y="0"/>
                  </a:lnTo>
                  <a:lnTo>
                    <a:pt x="35" y="0"/>
                  </a:lnTo>
                  <a:lnTo>
                    <a:pt x="28" y="2"/>
                  </a:lnTo>
                  <a:lnTo>
                    <a:pt x="21" y="3"/>
                  </a:lnTo>
                  <a:lnTo>
                    <a:pt x="15" y="8"/>
                  </a:lnTo>
                  <a:lnTo>
                    <a:pt x="10" y="12"/>
                  </a:lnTo>
                  <a:lnTo>
                    <a:pt x="4" y="19"/>
                  </a:lnTo>
                  <a:lnTo>
                    <a:pt x="0" y="26"/>
                  </a:lnTo>
                  <a:lnTo>
                    <a:pt x="10" y="31"/>
                  </a:lnTo>
                  <a:lnTo>
                    <a:pt x="15" y="22"/>
                  </a:lnTo>
                  <a:lnTo>
                    <a:pt x="24" y="16"/>
                  </a:lnTo>
                  <a:lnTo>
                    <a:pt x="33" y="12"/>
                  </a:lnTo>
                  <a:lnTo>
                    <a:pt x="44" y="10"/>
                  </a:lnTo>
                  <a:lnTo>
                    <a:pt x="47" y="12"/>
                  </a:lnTo>
                  <a:lnTo>
                    <a:pt x="44" y="10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1" y="0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87"/>
            <p:cNvSpPr>
              <a:spLocks/>
            </p:cNvSpPr>
            <p:nvPr/>
          </p:nvSpPr>
          <p:spPr bwMode="auto">
            <a:xfrm>
              <a:off x="3980" y="3169"/>
              <a:ext cx="148" cy="148"/>
            </a:xfrm>
            <a:custGeom>
              <a:avLst/>
              <a:gdLst/>
              <a:ahLst/>
              <a:cxnLst>
                <a:cxn ang="0">
                  <a:pos x="101" y="96"/>
                </a:cxn>
                <a:cxn ang="0">
                  <a:pos x="109" y="93"/>
                </a:cxn>
                <a:cxn ang="0">
                  <a:pos x="9" y="0"/>
                </a:cxn>
                <a:cxn ang="0">
                  <a:pos x="0" y="8"/>
                </a:cxn>
                <a:cxn ang="0">
                  <a:pos x="102" y="102"/>
                </a:cxn>
                <a:cxn ang="0">
                  <a:pos x="112" y="99"/>
                </a:cxn>
                <a:cxn ang="0">
                  <a:pos x="102" y="102"/>
                </a:cxn>
                <a:cxn ang="0">
                  <a:pos x="109" y="106"/>
                </a:cxn>
                <a:cxn ang="0">
                  <a:pos x="112" y="99"/>
                </a:cxn>
                <a:cxn ang="0">
                  <a:pos x="101" y="96"/>
                </a:cxn>
              </a:cxnLst>
              <a:rect l="0" t="0" r="r" b="b"/>
              <a:pathLst>
                <a:path w="112" h="106">
                  <a:moveTo>
                    <a:pt x="101" y="96"/>
                  </a:moveTo>
                  <a:lnTo>
                    <a:pt x="109" y="93"/>
                  </a:lnTo>
                  <a:lnTo>
                    <a:pt x="9" y="0"/>
                  </a:lnTo>
                  <a:lnTo>
                    <a:pt x="0" y="8"/>
                  </a:lnTo>
                  <a:lnTo>
                    <a:pt x="102" y="102"/>
                  </a:lnTo>
                  <a:lnTo>
                    <a:pt x="112" y="99"/>
                  </a:lnTo>
                  <a:lnTo>
                    <a:pt x="102" y="102"/>
                  </a:lnTo>
                  <a:lnTo>
                    <a:pt x="109" y="106"/>
                  </a:lnTo>
                  <a:lnTo>
                    <a:pt x="112" y="99"/>
                  </a:lnTo>
                  <a:lnTo>
                    <a:pt x="101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88"/>
            <p:cNvSpPr>
              <a:spLocks/>
            </p:cNvSpPr>
            <p:nvPr/>
          </p:nvSpPr>
          <p:spPr bwMode="auto">
            <a:xfrm>
              <a:off x="4114" y="3179"/>
              <a:ext cx="57" cy="128"/>
            </a:xfrm>
            <a:custGeom>
              <a:avLst/>
              <a:gdLst/>
              <a:ahLst/>
              <a:cxnLst>
                <a:cxn ang="0">
                  <a:pos x="31" y="4"/>
                </a:cxn>
                <a:cxn ang="0">
                  <a:pos x="31" y="0"/>
                </a:cxn>
                <a:cxn ang="0">
                  <a:pos x="0" y="89"/>
                </a:cxn>
                <a:cxn ang="0">
                  <a:pos x="11" y="92"/>
                </a:cxn>
                <a:cxn ang="0">
                  <a:pos x="41" y="0"/>
                </a:cxn>
                <a:cxn ang="0">
                  <a:pos x="41" y="3"/>
                </a:cxn>
                <a:cxn ang="0">
                  <a:pos x="43" y="3"/>
                </a:cxn>
                <a:cxn ang="0">
                  <a:pos x="43" y="1"/>
                </a:cxn>
                <a:cxn ang="0">
                  <a:pos x="43" y="0"/>
                </a:cxn>
                <a:cxn ang="0">
                  <a:pos x="41" y="0"/>
                </a:cxn>
                <a:cxn ang="0">
                  <a:pos x="31" y="4"/>
                </a:cxn>
              </a:cxnLst>
              <a:rect l="0" t="0" r="r" b="b"/>
              <a:pathLst>
                <a:path w="43" h="92">
                  <a:moveTo>
                    <a:pt x="31" y="4"/>
                  </a:moveTo>
                  <a:lnTo>
                    <a:pt x="31" y="0"/>
                  </a:lnTo>
                  <a:lnTo>
                    <a:pt x="0" y="89"/>
                  </a:lnTo>
                  <a:lnTo>
                    <a:pt x="11" y="92"/>
                  </a:lnTo>
                  <a:lnTo>
                    <a:pt x="41" y="0"/>
                  </a:lnTo>
                  <a:lnTo>
                    <a:pt x="41" y="3"/>
                  </a:lnTo>
                  <a:lnTo>
                    <a:pt x="43" y="3"/>
                  </a:lnTo>
                  <a:lnTo>
                    <a:pt x="43" y="1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89"/>
            <p:cNvSpPr>
              <a:spLocks/>
            </p:cNvSpPr>
            <p:nvPr/>
          </p:nvSpPr>
          <p:spPr bwMode="auto">
            <a:xfrm>
              <a:off x="3852" y="2710"/>
              <a:ext cx="316" cy="47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4" y="33"/>
                </a:cxn>
                <a:cxn ang="0">
                  <a:pos x="47" y="62"/>
                </a:cxn>
                <a:cxn ang="0">
                  <a:pos x="70" y="89"/>
                </a:cxn>
                <a:cxn ang="0">
                  <a:pos x="92" y="119"/>
                </a:cxn>
                <a:cxn ang="0">
                  <a:pos x="113" y="148"/>
                </a:cxn>
                <a:cxn ang="0">
                  <a:pos x="133" y="178"/>
                </a:cxn>
                <a:cxn ang="0">
                  <a:pos x="154" y="210"/>
                </a:cxn>
                <a:cxn ang="0">
                  <a:pos x="172" y="240"/>
                </a:cxn>
                <a:cxn ang="0">
                  <a:pos x="179" y="252"/>
                </a:cxn>
                <a:cxn ang="0">
                  <a:pos x="185" y="265"/>
                </a:cxn>
                <a:cxn ang="0">
                  <a:pos x="192" y="278"/>
                </a:cxn>
                <a:cxn ang="0">
                  <a:pos x="200" y="290"/>
                </a:cxn>
                <a:cxn ang="0">
                  <a:pos x="205" y="303"/>
                </a:cxn>
                <a:cxn ang="0">
                  <a:pos x="213" y="316"/>
                </a:cxn>
                <a:cxn ang="0">
                  <a:pos x="221" y="328"/>
                </a:cxn>
                <a:cxn ang="0">
                  <a:pos x="228" y="339"/>
                </a:cxn>
                <a:cxn ang="0">
                  <a:pos x="238" y="335"/>
                </a:cxn>
                <a:cxn ang="0">
                  <a:pos x="233" y="321"/>
                </a:cxn>
                <a:cxn ang="0">
                  <a:pos x="224" y="303"/>
                </a:cxn>
                <a:cxn ang="0">
                  <a:pos x="213" y="283"/>
                </a:cxn>
                <a:cxn ang="0">
                  <a:pos x="200" y="262"/>
                </a:cxn>
                <a:cxn ang="0">
                  <a:pos x="185" y="237"/>
                </a:cxn>
                <a:cxn ang="0">
                  <a:pos x="168" y="213"/>
                </a:cxn>
                <a:cxn ang="0">
                  <a:pos x="151" y="187"/>
                </a:cxn>
                <a:cxn ang="0">
                  <a:pos x="133" y="161"/>
                </a:cxn>
                <a:cxn ang="0">
                  <a:pos x="115" y="135"/>
                </a:cxn>
                <a:cxn ang="0">
                  <a:pos x="96" y="109"/>
                </a:cxn>
                <a:cxn ang="0">
                  <a:pos x="79" y="86"/>
                </a:cxn>
                <a:cxn ang="0">
                  <a:pos x="62" y="63"/>
                </a:cxn>
                <a:cxn ang="0">
                  <a:pos x="44" y="43"/>
                </a:cxn>
                <a:cxn ang="0">
                  <a:pos x="30" y="26"/>
                </a:cxn>
                <a:cxn ang="0">
                  <a:pos x="17" y="12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238" h="339">
                  <a:moveTo>
                    <a:pt x="0" y="7"/>
                  </a:moveTo>
                  <a:lnTo>
                    <a:pt x="24" y="33"/>
                  </a:lnTo>
                  <a:lnTo>
                    <a:pt x="47" y="62"/>
                  </a:lnTo>
                  <a:lnTo>
                    <a:pt x="70" y="89"/>
                  </a:lnTo>
                  <a:lnTo>
                    <a:pt x="92" y="119"/>
                  </a:lnTo>
                  <a:lnTo>
                    <a:pt x="113" y="148"/>
                  </a:lnTo>
                  <a:lnTo>
                    <a:pt x="133" y="178"/>
                  </a:lnTo>
                  <a:lnTo>
                    <a:pt x="154" y="210"/>
                  </a:lnTo>
                  <a:lnTo>
                    <a:pt x="172" y="240"/>
                  </a:lnTo>
                  <a:lnTo>
                    <a:pt x="179" y="252"/>
                  </a:lnTo>
                  <a:lnTo>
                    <a:pt x="185" y="265"/>
                  </a:lnTo>
                  <a:lnTo>
                    <a:pt x="192" y="278"/>
                  </a:lnTo>
                  <a:lnTo>
                    <a:pt x="200" y="290"/>
                  </a:lnTo>
                  <a:lnTo>
                    <a:pt x="205" y="303"/>
                  </a:lnTo>
                  <a:lnTo>
                    <a:pt x="213" y="316"/>
                  </a:lnTo>
                  <a:lnTo>
                    <a:pt x="221" y="328"/>
                  </a:lnTo>
                  <a:lnTo>
                    <a:pt x="228" y="339"/>
                  </a:lnTo>
                  <a:lnTo>
                    <a:pt x="238" y="335"/>
                  </a:lnTo>
                  <a:lnTo>
                    <a:pt x="233" y="321"/>
                  </a:lnTo>
                  <a:lnTo>
                    <a:pt x="224" y="303"/>
                  </a:lnTo>
                  <a:lnTo>
                    <a:pt x="213" y="283"/>
                  </a:lnTo>
                  <a:lnTo>
                    <a:pt x="200" y="262"/>
                  </a:lnTo>
                  <a:lnTo>
                    <a:pt x="185" y="237"/>
                  </a:lnTo>
                  <a:lnTo>
                    <a:pt x="168" y="213"/>
                  </a:lnTo>
                  <a:lnTo>
                    <a:pt x="151" y="187"/>
                  </a:lnTo>
                  <a:lnTo>
                    <a:pt x="133" y="161"/>
                  </a:lnTo>
                  <a:lnTo>
                    <a:pt x="115" y="135"/>
                  </a:lnTo>
                  <a:lnTo>
                    <a:pt x="96" y="109"/>
                  </a:lnTo>
                  <a:lnTo>
                    <a:pt x="79" y="86"/>
                  </a:lnTo>
                  <a:lnTo>
                    <a:pt x="62" y="63"/>
                  </a:lnTo>
                  <a:lnTo>
                    <a:pt x="44" y="43"/>
                  </a:lnTo>
                  <a:lnTo>
                    <a:pt x="30" y="26"/>
                  </a:lnTo>
                  <a:lnTo>
                    <a:pt x="17" y="12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90"/>
            <p:cNvSpPr>
              <a:spLocks/>
            </p:cNvSpPr>
            <p:nvPr/>
          </p:nvSpPr>
          <p:spPr bwMode="auto">
            <a:xfrm>
              <a:off x="3020" y="2091"/>
              <a:ext cx="842" cy="62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34" y="30"/>
                </a:cxn>
                <a:cxn ang="0">
                  <a:pos x="73" y="52"/>
                </a:cxn>
                <a:cxn ang="0">
                  <a:pos x="112" y="76"/>
                </a:cxn>
                <a:cxn ang="0">
                  <a:pos x="153" y="102"/>
                </a:cxn>
                <a:cxn ang="0">
                  <a:pos x="197" y="130"/>
                </a:cxn>
                <a:cxn ang="0">
                  <a:pos x="240" y="157"/>
                </a:cxn>
                <a:cxn ang="0">
                  <a:pos x="283" y="186"/>
                </a:cxn>
                <a:cxn ang="0">
                  <a:pos x="327" y="216"/>
                </a:cxn>
                <a:cxn ang="0">
                  <a:pos x="370" y="246"/>
                </a:cxn>
                <a:cxn ang="0">
                  <a:pos x="414" y="275"/>
                </a:cxn>
                <a:cxn ang="0">
                  <a:pos x="455" y="305"/>
                </a:cxn>
                <a:cxn ang="0">
                  <a:pos x="494" y="335"/>
                </a:cxn>
                <a:cxn ang="0">
                  <a:pos x="531" y="365"/>
                </a:cxn>
                <a:cxn ang="0">
                  <a:pos x="567" y="394"/>
                </a:cxn>
                <a:cxn ang="0">
                  <a:pos x="599" y="423"/>
                </a:cxn>
                <a:cxn ang="0">
                  <a:pos x="628" y="450"/>
                </a:cxn>
                <a:cxn ang="0">
                  <a:pos x="635" y="443"/>
                </a:cxn>
                <a:cxn ang="0">
                  <a:pos x="615" y="421"/>
                </a:cxn>
                <a:cxn ang="0">
                  <a:pos x="589" y="397"/>
                </a:cxn>
                <a:cxn ang="0">
                  <a:pos x="556" y="370"/>
                </a:cxn>
                <a:cxn ang="0">
                  <a:pos x="519" y="341"/>
                </a:cxn>
                <a:cxn ang="0">
                  <a:pos x="477" y="311"/>
                </a:cxn>
                <a:cxn ang="0">
                  <a:pos x="432" y="278"/>
                </a:cxn>
                <a:cxn ang="0">
                  <a:pos x="386" y="245"/>
                </a:cxn>
                <a:cxn ang="0">
                  <a:pos x="337" y="212"/>
                </a:cxn>
                <a:cxn ang="0">
                  <a:pos x="289" y="179"/>
                </a:cxn>
                <a:cxn ang="0">
                  <a:pos x="240" y="147"/>
                </a:cxn>
                <a:cxn ang="0">
                  <a:pos x="192" y="117"/>
                </a:cxn>
                <a:cxn ang="0">
                  <a:pos x="148" y="88"/>
                </a:cxn>
                <a:cxn ang="0">
                  <a:pos x="104" y="61"/>
                </a:cxn>
                <a:cxn ang="0">
                  <a:pos x="67" y="38"/>
                </a:cxn>
                <a:cxn ang="0">
                  <a:pos x="33" y="18"/>
                </a:cxn>
                <a:cxn ang="0">
                  <a:pos x="5" y="0"/>
                </a:cxn>
                <a:cxn ang="0">
                  <a:pos x="0" y="9"/>
                </a:cxn>
              </a:cxnLst>
              <a:rect l="0" t="0" r="r" b="b"/>
              <a:pathLst>
                <a:path w="635" h="450">
                  <a:moveTo>
                    <a:pt x="0" y="9"/>
                  </a:moveTo>
                  <a:lnTo>
                    <a:pt x="34" y="30"/>
                  </a:lnTo>
                  <a:lnTo>
                    <a:pt x="73" y="52"/>
                  </a:lnTo>
                  <a:lnTo>
                    <a:pt x="112" y="76"/>
                  </a:lnTo>
                  <a:lnTo>
                    <a:pt x="153" y="102"/>
                  </a:lnTo>
                  <a:lnTo>
                    <a:pt x="197" y="130"/>
                  </a:lnTo>
                  <a:lnTo>
                    <a:pt x="240" y="157"/>
                  </a:lnTo>
                  <a:lnTo>
                    <a:pt x="283" y="186"/>
                  </a:lnTo>
                  <a:lnTo>
                    <a:pt x="327" y="216"/>
                  </a:lnTo>
                  <a:lnTo>
                    <a:pt x="370" y="246"/>
                  </a:lnTo>
                  <a:lnTo>
                    <a:pt x="414" y="275"/>
                  </a:lnTo>
                  <a:lnTo>
                    <a:pt x="455" y="305"/>
                  </a:lnTo>
                  <a:lnTo>
                    <a:pt x="494" y="335"/>
                  </a:lnTo>
                  <a:lnTo>
                    <a:pt x="531" y="365"/>
                  </a:lnTo>
                  <a:lnTo>
                    <a:pt x="567" y="394"/>
                  </a:lnTo>
                  <a:lnTo>
                    <a:pt x="599" y="423"/>
                  </a:lnTo>
                  <a:lnTo>
                    <a:pt x="628" y="450"/>
                  </a:lnTo>
                  <a:lnTo>
                    <a:pt x="635" y="443"/>
                  </a:lnTo>
                  <a:lnTo>
                    <a:pt x="615" y="421"/>
                  </a:lnTo>
                  <a:lnTo>
                    <a:pt x="589" y="397"/>
                  </a:lnTo>
                  <a:lnTo>
                    <a:pt x="556" y="370"/>
                  </a:lnTo>
                  <a:lnTo>
                    <a:pt x="519" y="341"/>
                  </a:lnTo>
                  <a:lnTo>
                    <a:pt x="477" y="311"/>
                  </a:lnTo>
                  <a:lnTo>
                    <a:pt x="432" y="278"/>
                  </a:lnTo>
                  <a:lnTo>
                    <a:pt x="386" y="245"/>
                  </a:lnTo>
                  <a:lnTo>
                    <a:pt x="337" y="212"/>
                  </a:lnTo>
                  <a:lnTo>
                    <a:pt x="289" y="179"/>
                  </a:lnTo>
                  <a:lnTo>
                    <a:pt x="240" y="147"/>
                  </a:lnTo>
                  <a:lnTo>
                    <a:pt x="192" y="117"/>
                  </a:lnTo>
                  <a:lnTo>
                    <a:pt x="148" y="88"/>
                  </a:lnTo>
                  <a:lnTo>
                    <a:pt x="104" y="61"/>
                  </a:lnTo>
                  <a:lnTo>
                    <a:pt x="67" y="38"/>
                  </a:lnTo>
                  <a:lnTo>
                    <a:pt x="33" y="18"/>
                  </a:lnTo>
                  <a:lnTo>
                    <a:pt x="5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91"/>
            <p:cNvSpPr>
              <a:spLocks/>
            </p:cNvSpPr>
            <p:nvPr/>
          </p:nvSpPr>
          <p:spPr bwMode="auto">
            <a:xfrm>
              <a:off x="2115" y="1553"/>
              <a:ext cx="912" cy="55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0" y="22"/>
                </a:cxn>
                <a:cxn ang="0">
                  <a:pos x="66" y="37"/>
                </a:cxn>
                <a:cxn ang="0">
                  <a:pos x="105" y="56"/>
                </a:cxn>
                <a:cxn ang="0">
                  <a:pos x="148" y="79"/>
                </a:cxn>
                <a:cxn ang="0">
                  <a:pos x="192" y="104"/>
                </a:cxn>
                <a:cxn ang="0">
                  <a:pos x="241" y="129"/>
                </a:cxn>
                <a:cxn ang="0">
                  <a:pos x="290" y="158"/>
                </a:cxn>
                <a:cxn ang="0">
                  <a:pos x="339" y="187"/>
                </a:cxn>
                <a:cxn ang="0">
                  <a:pos x="389" y="217"/>
                </a:cxn>
                <a:cxn ang="0">
                  <a:pos x="438" y="246"/>
                </a:cxn>
                <a:cxn ang="0">
                  <a:pos x="486" y="275"/>
                </a:cxn>
                <a:cxn ang="0">
                  <a:pos x="532" y="303"/>
                </a:cxn>
                <a:cxn ang="0">
                  <a:pos x="575" y="329"/>
                </a:cxn>
                <a:cxn ang="0">
                  <a:pos x="615" y="354"/>
                </a:cxn>
                <a:cxn ang="0">
                  <a:pos x="651" y="375"/>
                </a:cxn>
                <a:cxn ang="0">
                  <a:pos x="683" y="394"/>
                </a:cxn>
                <a:cxn ang="0">
                  <a:pos x="688" y="385"/>
                </a:cxn>
                <a:cxn ang="0">
                  <a:pos x="662" y="369"/>
                </a:cxn>
                <a:cxn ang="0">
                  <a:pos x="631" y="348"/>
                </a:cxn>
                <a:cxn ang="0">
                  <a:pos x="592" y="325"/>
                </a:cxn>
                <a:cxn ang="0">
                  <a:pos x="547" y="298"/>
                </a:cxn>
                <a:cxn ang="0">
                  <a:pos x="500" y="269"/>
                </a:cxn>
                <a:cxn ang="0">
                  <a:pos x="450" y="239"/>
                </a:cxn>
                <a:cxn ang="0">
                  <a:pos x="396" y="207"/>
                </a:cxn>
                <a:cxn ang="0">
                  <a:pos x="342" y="175"/>
                </a:cxn>
                <a:cxn ang="0">
                  <a:pos x="289" y="145"/>
                </a:cxn>
                <a:cxn ang="0">
                  <a:pos x="235" y="115"/>
                </a:cxn>
                <a:cxn ang="0">
                  <a:pos x="185" y="88"/>
                </a:cxn>
                <a:cxn ang="0">
                  <a:pos x="138" y="62"/>
                </a:cxn>
                <a:cxn ang="0">
                  <a:pos x="95" y="40"/>
                </a:cxn>
                <a:cxn ang="0">
                  <a:pos x="57" y="22"/>
                </a:cxn>
                <a:cxn ang="0">
                  <a:pos x="27" y="9"/>
                </a:cxn>
                <a:cxn ang="0">
                  <a:pos x="3" y="0"/>
                </a:cxn>
                <a:cxn ang="0">
                  <a:pos x="0" y="10"/>
                </a:cxn>
              </a:cxnLst>
              <a:rect l="0" t="0" r="r" b="b"/>
              <a:pathLst>
                <a:path w="688" h="394">
                  <a:moveTo>
                    <a:pt x="0" y="10"/>
                  </a:moveTo>
                  <a:lnTo>
                    <a:pt x="30" y="22"/>
                  </a:lnTo>
                  <a:lnTo>
                    <a:pt x="66" y="37"/>
                  </a:lnTo>
                  <a:lnTo>
                    <a:pt x="105" y="56"/>
                  </a:lnTo>
                  <a:lnTo>
                    <a:pt x="148" y="79"/>
                  </a:lnTo>
                  <a:lnTo>
                    <a:pt x="192" y="104"/>
                  </a:lnTo>
                  <a:lnTo>
                    <a:pt x="241" y="129"/>
                  </a:lnTo>
                  <a:lnTo>
                    <a:pt x="290" y="158"/>
                  </a:lnTo>
                  <a:lnTo>
                    <a:pt x="339" y="187"/>
                  </a:lnTo>
                  <a:lnTo>
                    <a:pt x="389" y="217"/>
                  </a:lnTo>
                  <a:lnTo>
                    <a:pt x="438" y="246"/>
                  </a:lnTo>
                  <a:lnTo>
                    <a:pt x="486" y="275"/>
                  </a:lnTo>
                  <a:lnTo>
                    <a:pt x="532" y="303"/>
                  </a:lnTo>
                  <a:lnTo>
                    <a:pt x="575" y="329"/>
                  </a:lnTo>
                  <a:lnTo>
                    <a:pt x="615" y="354"/>
                  </a:lnTo>
                  <a:lnTo>
                    <a:pt x="651" y="375"/>
                  </a:lnTo>
                  <a:lnTo>
                    <a:pt x="683" y="394"/>
                  </a:lnTo>
                  <a:lnTo>
                    <a:pt x="688" y="385"/>
                  </a:lnTo>
                  <a:lnTo>
                    <a:pt x="662" y="369"/>
                  </a:lnTo>
                  <a:lnTo>
                    <a:pt x="631" y="348"/>
                  </a:lnTo>
                  <a:lnTo>
                    <a:pt x="592" y="325"/>
                  </a:lnTo>
                  <a:lnTo>
                    <a:pt x="547" y="298"/>
                  </a:lnTo>
                  <a:lnTo>
                    <a:pt x="500" y="269"/>
                  </a:lnTo>
                  <a:lnTo>
                    <a:pt x="450" y="239"/>
                  </a:lnTo>
                  <a:lnTo>
                    <a:pt x="396" y="207"/>
                  </a:lnTo>
                  <a:lnTo>
                    <a:pt x="342" y="175"/>
                  </a:lnTo>
                  <a:lnTo>
                    <a:pt x="289" y="145"/>
                  </a:lnTo>
                  <a:lnTo>
                    <a:pt x="235" y="115"/>
                  </a:lnTo>
                  <a:lnTo>
                    <a:pt x="185" y="88"/>
                  </a:lnTo>
                  <a:lnTo>
                    <a:pt x="138" y="62"/>
                  </a:lnTo>
                  <a:lnTo>
                    <a:pt x="95" y="40"/>
                  </a:lnTo>
                  <a:lnTo>
                    <a:pt x="57" y="22"/>
                  </a:lnTo>
                  <a:lnTo>
                    <a:pt x="27" y="9"/>
                  </a:lnTo>
                  <a:lnTo>
                    <a:pt x="3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92"/>
            <p:cNvSpPr>
              <a:spLocks/>
            </p:cNvSpPr>
            <p:nvPr/>
          </p:nvSpPr>
          <p:spPr bwMode="auto">
            <a:xfrm>
              <a:off x="1991" y="1534"/>
              <a:ext cx="128" cy="33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3" y="14"/>
                </a:cxn>
                <a:cxn ang="0">
                  <a:pos x="5" y="13"/>
                </a:cxn>
                <a:cxn ang="0">
                  <a:pos x="9" y="12"/>
                </a:cxn>
                <a:cxn ang="0">
                  <a:pos x="12" y="12"/>
                </a:cxn>
                <a:cxn ang="0">
                  <a:pos x="15" y="12"/>
                </a:cxn>
                <a:cxn ang="0">
                  <a:pos x="30" y="12"/>
                </a:cxn>
                <a:cxn ang="0">
                  <a:pos x="39" y="12"/>
                </a:cxn>
                <a:cxn ang="0">
                  <a:pos x="46" y="13"/>
                </a:cxn>
                <a:cxn ang="0">
                  <a:pos x="55" y="13"/>
                </a:cxn>
                <a:cxn ang="0">
                  <a:pos x="62" y="14"/>
                </a:cxn>
                <a:cxn ang="0">
                  <a:pos x="71" y="17"/>
                </a:cxn>
                <a:cxn ang="0">
                  <a:pos x="78" y="19"/>
                </a:cxn>
                <a:cxn ang="0">
                  <a:pos x="87" y="22"/>
                </a:cxn>
                <a:cxn ang="0">
                  <a:pos x="94" y="23"/>
                </a:cxn>
                <a:cxn ang="0">
                  <a:pos x="97" y="13"/>
                </a:cxn>
                <a:cxn ang="0">
                  <a:pos x="88" y="10"/>
                </a:cxn>
                <a:cxn ang="0">
                  <a:pos x="78" y="7"/>
                </a:cxn>
                <a:cxn ang="0">
                  <a:pos x="68" y="6"/>
                </a:cxn>
                <a:cxn ang="0">
                  <a:pos x="58" y="4"/>
                </a:cxn>
                <a:cxn ang="0">
                  <a:pos x="49" y="3"/>
                </a:cxn>
                <a:cxn ang="0">
                  <a:pos x="39" y="2"/>
                </a:cxn>
                <a:cxn ang="0">
                  <a:pos x="29" y="0"/>
                </a:cxn>
                <a:cxn ang="0">
                  <a:pos x="19" y="0"/>
                </a:cxn>
                <a:cxn ang="0">
                  <a:pos x="15" y="0"/>
                </a:cxn>
                <a:cxn ang="0">
                  <a:pos x="10" y="2"/>
                </a:cxn>
                <a:cxn ang="0">
                  <a:pos x="6" y="2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14"/>
                </a:cxn>
                <a:cxn ang="0">
                  <a:pos x="3" y="14"/>
                </a:cxn>
                <a:cxn ang="0">
                  <a:pos x="2" y="14"/>
                </a:cxn>
              </a:cxnLst>
              <a:rect l="0" t="0" r="r" b="b"/>
              <a:pathLst>
                <a:path w="97" h="23">
                  <a:moveTo>
                    <a:pt x="2" y="14"/>
                  </a:moveTo>
                  <a:lnTo>
                    <a:pt x="3" y="14"/>
                  </a:lnTo>
                  <a:lnTo>
                    <a:pt x="5" y="13"/>
                  </a:lnTo>
                  <a:lnTo>
                    <a:pt x="9" y="12"/>
                  </a:lnTo>
                  <a:lnTo>
                    <a:pt x="12" y="12"/>
                  </a:lnTo>
                  <a:lnTo>
                    <a:pt x="15" y="12"/>
                  </a:lnTo>
                  <a:lnTo>
                    <a:pt x="30" y="12"/>
                  </a:lnTo>
                  <a:lnTo>
                    <a:pt x="39" y="12"/>
                  </a:lnTo>
                  <a:lnTo>
                    <a:pt x="46" y="13"/>
                  </a:lnTo>
                  <a:lnTo>
                    <a:pt x="55" y="13"/>
                  </a:lnTo>
                  <a:lnTo>
                    <a:pt x="62" y="14"/>
                  </a:lnTo>
                  <a:lnTo>
                    <a:pt x="71" y="17"/>
                  </a:lnTo>
                  <a:lnTo>
                    <a:pt x="78" y="19"/>
                  </a:lnTo>
                  <a:lnTo>
                    <a:pt x="87" y="22"/>
                  </a:lnTo>
                  <a:lnTo>
                    <a:pt x="94" y="23"/>
                  </a:lnTo>
                  <a:lnTo>
                    <a:pt x="97" y="13"/>
                  </a:lnTo>
                  <a:lnTo>
                    <a:pt x="88" y="10"/>
                  </a:lnTo>
                  <a:lnTo>
                    <a:pt x="78" y="7"/>
                  </a:lnTo>
                  <a:lnTo>
                    <a:pt x="68" y="6"/>
                  </a:lnTo>
                  <a:lnTo>
                    <a:pt x="58" y="4"/>
                  </a:lnTo>
                  <a:lnTo>
                    <a:pt x="49" y="3"/>
                  </a:lnTo>
                  <a:lnTo>
                    <a:pt x="39" y="2"/>
                  </a:lnTo>
                  <a:lnTo>
                    <a:pt x="29" y="0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0" y="2"/>
                  </a:lnTo>
                  <a:lnTo>
                    <a:pt x="6" y="2"/>
                  </a:lnTo>
                  <a:lnTo>
                    <a:pt x="3" y="3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14"/>
                  </a:lnTo>
                  <a:lnTo>
                    <a:pt x="3" y="14"/>
                  </a:lnTo>
                  <a:lnTo>
                    <a:pt x="2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93"/>
            <p:cNvSpPr>
              <a:spLocks/>
            </p:cNvSpPr>
            <p:nvPr/>
          </p:nvSpPr>
          <p:spPr bwMode="auto">
            <a:xfrm>
              <a:off x="1284" y="2268"/>
              <a:ext cx="1690" cy="1562"/>
            </a:xfrm>
            <a:custGeom>
              <a:avLst/>
              <a:gdLst/>
              <a:ahLst/>
              <a:cxnLst>
                <a:cxn ang="0">
                  <a:pos x="798" y="0"/>
                </a:cxn>
                <a:cxn ang="0">
                  <a:pos x="788" y="56"/>
                </a:cxn>
                <a:cxn ang="0">
                  <a:pos x="0" y="1005"/>
                </a:cxn>
                <a:cxn ang="0">
                  <a:pos x="66" y="1117"/>
                </a:cxn>
                <a:cxn ang="0">
                  <a:pos x="654" y="717"/>
                </a:cxn>
                <a:cxn ang="0">
                  <a:pos x="676" y="703"/>
                </a:cxn>
                <a:cxn ang="0">
                  <a:pos x="694" y="688"/>
                </a:cxn>
                <a:cxn ang="0">
                  <a:pos x="713" y="675"/>
                </a:cxn>
                <a:cxn ang="0">
                  <a:pos x="732" y="663"/>
                </a:cxn>
                <a:cxn ang="0">
                  <a:pos x="749" y="650"/>
                </a:cxn>
                <a:cxn ang="0">
                  <a:pos x="766" y="637"/>
                </a:cxn>
                <a:cxn ang="0">
                  <a:pos x="782" y="625"/>
                </a:cxn>
                <a:cxn ang="0">
                  <a:pos x="799" y="614"/>
                </a:cxn>
                <a:cxn ang="0">
                  <a:pos x="815" y="602"/>
                </a:cxn>
                <a:cxn ang="0">
                  <a:pos x="832" y="589"/>
                </a:cxn>
                <a:cxn ang="0">
                  <a:pos x="850" y="578"/>
                </a:cxn>
                <a:cxn ang="0">
                  <a:pos x="867" y="566"/>
                </a:cxn>
                <a:cxn ang="0">
                  <a:pos x="885" y="553"/>
                </a:cxn>
                <a:cxn ang="0">
                  <a:pos x="906" y="542"/>
                </a:cxn>
                <a:cxn ang="0">
                  <a:pos x="926" y="529"/>
                </a:cxn>
                <a:cxn ang="0">
                  <a:pos x="947" y="516"/>
                </a:cxn>
                <a:cxn ang="0">
                  <a:pos x="952" y="514"/>
                </a:cxn>
                <a:cxn ang="0">
                  <a:pos x="962" y="512"/>
                </a:cxn>
                <a:cxn ang="0">
                  <a:pos x="977" y="506"/>
                </a:cxn>
                <a:cxn ang="0">
                  <a:pos x="998" y="500"/>
                </a:cxn>
                <a:cxn ang="0">
                  <a:pos x="1021" y="493"/>
                </a:cxn>
                <a:cxn ang="0">
                  <a:pos x="1048" y="484"/>
                </a:cxn>
                <a:cxn ang="0">
                  <a:pos x="1075" y="476"/>
                </a:cxn>
                <a:cxn ang="0">
                  <a:pos x="1104" y="467"/>
                </a:cxn>
                <a:cxn ang="0">
                  <a:pos x="1133" y="457"/>
                </a:cxn>
                <a:cxn ang="0">
                  <a:pos x="1161" y="448"/>
                </a:cxn>
                <a:cxn ang="0">
                  <a:pos x="1189" y="440"/>
                </a:cxn>
                <a:cxn ang="0">
                  <a:pos x="1213" y="433"/>
                </a:cxn>
                <a:cxn ang="0">
                  <a:pos x="1236" y="425"/>
                </a:cxn>
                <a:cxn ang="0">
                  <a:pos x="1253" y="420"/>
                </a:cxn>
                <a:cxn ang="0">
                  <a:pos x="1268" y="417"/>
                </a:cxn>
                <a:cxn ang="0">
                  <a:pos x="1275" y="414"/>
                </a:cxn>
                <a:cxn ang="0">
                  <a:pos x="1264" y="385"/>
                </a:cxn>
                <a:cxn ang="0">
                  <a:pos x="1249" y="358"/>
                </a:cxn>
                <a:cxn ang="0">
                  <a:pos x="1232" y="332"/>
                </a:cxn>
                <a:cxn ang="0">
                  <a:pos x="1212" y="306"/>
                </a:cxn>
                <a:cxn ang="0">
                  <a:pos x="1190" y="280"/>
                </a:cxn>
                <a:cxn ang="0">
                  <a:pos x="1167" y="257"/>
                </a:cxn>
                <a:cxn ang="0">
                  <a:pos x="1141" y="233"/>
                </a:cxn>
                <a:cxn ang="0">
                  <a:pos x="1114" y="211"/>
                </a:cxn>
                <a:cxn ang="0">
                  <a:pos x="1087" y="188"/>
                </a:cxn>
                <a:cxn ang="0">
                  <a:pos x="1058" y="168"/>
                </a:cxn>
                <a:cxn ang="0">
                  <a:pos x="1029" y="148"/>
                </a:cxn>
                <a:cxn ang="0">
                  <a:pos x="1000" y="129"/>
                </a:cxn>
                <a:cxn ang="0">
                  <a:pos x="973" y="110"/>
                </a:cxn>
                <a:cxn ang="0">
                  <a:pos x="946" y="93"/>
                </a:cxn>
                <a:cxn ang="0">
                  <a:pos x="919" y="76"/>
                </a:cxn>
                <a:cxn ang="0">
                  <a:pos x="894" y="60"/>
                </a:cxn>
                <a:cxn ang="0">
                  <a:pos x="883" y="53"/>
                </a:cxn>
                <a:cxn ang="0">
                  <a:pos x="870" y="47"/>
                </a:cxn>
                <a:cxn ang="0">
                  <a:pos x="857" y="40"/>
                </a:cxn>
                <a:cxn ang="0">
                  <a:pos x="844" y="31"/>
                </a:cxn>
                <a:cxn ang="0">
                  <a:pos x="831" y="24"/>
                </a:cxn>
                <a:cxn ang="0">
                  <a:pos x="818" y="17"/>
                </a:cxn>
                <a:cxn ang="0">
                  <a:pos x="808" y="8"/>
                </a:cxn>
                <a:cxn ang="0">
                  <a:pos x="798" y="0"/>
                </a:cxn>
              </a:cxnLst>
              <a:rect l="0" t="0" r="r" b="b"/>
              <a:pathLst>
                <a:path w="1275" h="1117">
                  <a:moveTo>
                    <a:pt x="798" y="0"/>
                  </a:moveTo>
                  <a:lnTo>
                    <a:pt x="788" y="56"/>
                  </a:lnTo>
                  <a:lnTo>
                    <a:pt x="0" y="1005"/>
                  </a:lnTo>
                  <a:lnTo>
                    <a:pt x="66" y="1117"/>
                  </a:lnTo>
                  <a:lnTo>
                    <a:pt x="654" y="717"/>
                  </a:lnTo>
                  <a:lnTo>
                    <a:pt x="676" y="703"/>
                  </a:lnTo>
                  <a:lnTo>
                    <a:pt x="694" y="688"/>
                  </a:lnTo>
                  <a:lnTo>
                    <a:pt x="713" y="675"/>
                  </a:lnTo>
                  <a:lnTo>
                    <a:pt x="732" y="663"/>
                  </a:lnTo>
                  <a:lnTo>
                    <a:pt x="749" y="650"/>
                  </a:lnTo>
                  <a:lnTo>
                    <a:pt x="766" y="637"/>
                  </a:lnTo>
                  <a:lnTo>
                    <a:pt x="782" y="625"/>
                  </a:lnTo>
                  <a:lnTo>
                    <a:pt x="799" y="614"/>
                  </a:lnTo>
                  <a:lnTo>
                    <a:pt x="815" y="602"/>
                  </a:lnTo>
                  <a:lnTo>
                    <a:pt x="832" y="589"/>
                  </a:lnTo>
                  <a:lnTo>
                    <a:pt x="850" y="578"/>
                  </a:lnTo>
                  <a:lnTo>
                    <a:pt x="867" y="566"/>
                  </a:lnTo>
                  <a:lnTo>
                    <a:pt x="885" y="553"/>
                  </a:lnTo>
                  <a:lnTo>
                    <a:pt x="906" y="542"/>
                  </a:lnTo>
                  <a:lnTo>
                    <a:pt x="926" y="529"/>
                  </a:lnTo>
                  <a:lnTo>
                    <a:pt x="947" y="516"/>
                  </a:lnTo>
                  <a:lnTo>
                    <a:pt x="952" y="514"/>
                  </a:lnTo>
                  <a:lnTo>
                    <a:pt x="962" y="512"/>
                  </a:lnTo>
                  <a:lnTo>
                    <a:pt x="977" y="506"/>
                  </a:lnTo>
                  <a:lnTo>
                    <a:pt x="998" y="500"/>
                  </a:lnTo>
                  <a:lnTo>
                    <a:pt x="1021" y="493"/>
                  </a:lnTo>
                  <a:lnTo>
                    <a:pt x="1048" y="484"/>
                  </a:lnTo>
                  <a:lnTo>
                    <a:pt x="1075" y="476"/>
                  </a:lnTo>
                  <a:lnTo>
                    <a:pt x="1104" y="467"/>
                  </a:lnTo>
                  <a:lnTo>
                    <a:pt x="1133" y="457"/>
                  </a:lnTo>
                  <a:lnTo>
                    <a:pt x="1161" y="448"/>
                  </a:lnTo>
                  <a:lnTo>
                    <a:pt x="1189" y="440"/>
                  </a:lnTo>
                  <a:lnTo>
                    <a:pt x="1213" y="433"/>
                  </a:lnTo>
                  <a:lnTo>
                    <a:pt x="1236" y="425"/>
                  </a:lnTo>
                  <a:lnTo>
                    <a:pt x="1253" y="420"/>
                  </a:lnTo>
                  <a:lnTo>
                    <a:pt x="1268" y="417"/>
                  </a:lnTo>
                  <a:lnTo>
                    <a:pt x="1275" y="414"/>
                  </a:lnTo>
                  <a:lnTo>
                    <a:pt x="1264" y="385"/>
                  </a:lnTo>
                  <a:lnTo>
                    <a:pt x="1249" y="358"/>
                  </a:lnTo>
                  <a:lnTo>
                    <a:pt x="1232" y="332"/>
                  </a:lnTo>
                  <a:lnTo>
                    <a:pt x="1212" y="306"/>
                  </a:lnTo>
                  <a:lnTo>
                    <a:pt x="1190" y="280"/>
                  </a:lnTo>
                  <a:lnTo>
                    <a:pt x="1167" y="257"/>
                  </a:lnTo>
                  <a:lnTo>
                    <a:pt x="1141" y="233"/>
                  </a:lnTo>
                  <a:lnTo>
                    <a:pt x="1114" y="211"/>
                  </a:lnTo>
                  <a:lnTo>
                    <a:pt x="1087" y="188"/>
                  </a:lnTo>
                  <a:lnTo>
                    <a:pt x="1058" y="168"/>
                  </a:lnTo>
                  <a:lnTo>
                    <a:pt x="1029" y="148"/>
                  </a:lnTo>
                  <a:lnTo>
                    <a:pt x="1000" y="129"/>
                  </a:lnTo>
                  <a:lnTo>
                    <a:pt x="973" y="110"/>
                  </a:lnTo>
                  <a:lnTo>
                    <a:pt x="946" y="93"/>
                  </a:lnTo>
                  <a:lnTo>
                    <a:pt x="919" y="76"/>
                  </a:lnTo>
                  <a:lnTo>
                    <a:pt x="894" y="60"/>
                  </a:lnTo>
                  <a:lnTo>
                    <a:pt x="883" y="53"/>
                  </a:lnTo>
                  <a:lnTo>
                    <a:pt x="870" y="47"/>
                  </a:lnTo>
                  <a:lnTo>
                    <a:pt x="857" y="40"/>
                  </a:lnTo>
                  <a:lnTo>
                    <a:pt x="844" y="31"/>
                  </a:lnTo>
                  <a:lnTo>
                    <a:pt x="831" y="24"/>
                  </a:lnTo>
                  <a:lnTo>
                    <a:pt x="818" y="17"/>
                  </a:lnTo>
                  <a:lnTo>
                    <a:pt x="808" y="8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rgbClr val="E2E2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94"/>
            <p:cNvSpPr>
              <a:spLocks/>
            </p:cNvSpPr>
            <p:nvPr/>
          </p:nvSpPr>
          <p:spPr bwMode="auto">
            <a:xfrm>
              <a:off x="2322" y="2268"/>
              <a:ext cx="28" cy="84"/>
            </a:xfrm>
            <a:custGeom>
              <a:avLst/>
              <a:gdLst/>
              <a:ahLst/>
              <a:cxnLst>
                <a:cxn ang="0">
                  <a:pos x="9" y="60"/>
                </a:cxn>
                <a:cxn ang="0">
                  <a:pos x="21" y="1"/>
                </a:cxn>
                <a:cxn ang="0">
                  <a:pos x="9" y="0"/>
                </a:cxn>
                <a:cxn ang="0">
                  <a:pos x="0" y="56"/>
                </a:cxn>
                <a:cxn ang="0">
                  <a:pos x="2" y="53"/>
                </a:cxn>
                <a:cxn ang="0">
                  <a:pos x="9" y="60"/>
                </a:cxn>
                <a:cxn ang="0">
                  <a:pos x="10" y="60"/>
                </a:cxn>
                <a:cxn ang="0">
                  <a:pos x="10" y="59"/>
                </a:cxn>
                <a:cxn ang="0">
                  <a:pos x="10" y="57"/>
                </a:cxn>
                <a:cxn ang="0">
                  <a:pos x="10" y="57"/>
                </a:cxn>
                <a:cxn ang="0">
                  <a:pos x="9" y="60"/>
                </a:cxn>
              </a:cxnLst>
              <a:rect l="0" t="0" r="r" b="b"/>
              <a:pathLst>
                <a:path w="21" h="60">
                  <a:moveTo>
                    <a:pt x="9" y="60"/>
                  </a:moveTo>
                  <a:lnTo>
                    <a:pt x="21" y="1"/>
                  </a:lnTo>
                  <a:lnTo>
                    <a:pt x="9" y="0"/>
                  </a:lnTo>
                  <a:lnTo>
                    <a:pt x="0" y="56"/>
                  </a:lnTo>
                  <a:lnTo>
                    <a:pt x="2" y="53"/>
                  </a:lnTo>
                  <a:lnTo>
                    <a:pt x="9" y="60"/>
                  </a:lnTo>
                  <a:lnTo>
                    <a:pt x="10" y="60"/>
                  </a:lnTo>
                  <a:lnTo>
                    <a:pt x="10" y="59"/>
                  </a:lnTo>
                  <a:lnTo>
                    <a:pt x="10" y="57"/>
                  </a:lnTo>
                  <a:lnTo>
                    <a:pt x="10" y="57"/>
                  </a:lnTo>
                  <a:lnTo>
                    <a:pt x="9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95"/>
            <p:cNvSpPr>
              <a:spLocks/>
            </p:cNvSpPr>
            <p:nvPr/>
          </p:nvSpPr>
          <p:spPr bwMode="auto">
            <a:xfrm>
              <a:off x="1275" y="2343"/>
              <a:ext cx="1059" cy="1335"/>
            </a:xfrm>
            <a:custGeom>
              <a:avLst/>
              <a:gdLst/>
              <a:ahLst/>
              <a:cxnLst>
                <a:cxn ang="0">
                  <a:pos x="11" y="949"/>
                </a:cxn>
                <a:cxn ang="0">
                  <a:pos x="11" y="955"/>
                </a:cxn>
                <a:cxn ang="0">
                  <a:pos x="799" y="7"/>
                </a:cxn>
                <a:cxn ang="0">
                  <a:pos x="792" y="0"/>
                </a:cxn>
                <a:cxn ang="0">
                  <a:pos x="3" y="947"/>
                </a:cxn>
                <a:cxn ang="0">
                  <a:pos x="1" y="955"/>
                </a:cxn>
                <a:cxn ang="0">
                  <a:pos x="3" y="947"/>
                </a:cxn>
                <a:cxn ang="0">
                  <a:pos x="1" y="949"/>
                </a:cxn>
                <a:cxn ang="0">
                  <a:pos x="0" y="950"/>
                </a:cxn>
                <a:cxn ang="0">
                  <a:pos x="0" y="953"/>
                </a:cxn>
                <a:cxn ang="0">
                  <a:pos x="1" y="955"/>
                </a:cxn>
                <a:cxn ang="0">
                  <a:pos x="11" y="949"/>
                </a:cxn>
              </a:cxnLst>
              <a:rect l="0" t="0" r="r" b="b"/>
              <a:pathLst>
                <a:path w="799" h="955">
                  <a:moveTo>
                    <a:pt x="11" y="949"/>
                  </a:moveTo>
                  <a:lnTo>
                    <a:pt x="11" y="955"/>
                  </a:lnTo>
                  <a:lnTo>
                    <a:pt x="799" y="7"/>
                  </a:lnTo>
                  <a:lnTo>
                    <a:pt x="792" y="0"/>
                  </a:lnTo>
                  <a:lnTo>
                    <a:pt x="3" y="947"/>
                  </a:lnTo>
                  <a:lnTo>
                    <a:pt x="1" y="955"/>
                  </a:lnTo>
                  <a:lnTo>
                    <a:pt x="3" y="947"/>
                  </a:lnTo>
                  <a:lnTo>
                    <a:pt x="1" y="949"/>
                  </a:lnTo>
                  <a:lnTo>
                    <a:pt x="0" y="950"/>
                  </a:lnTo>
                  <a:lnTo>
                    <a:pt x="0" y="953"/>
                  </a:lnTo>
                  <a:lnTo>
                    <a:pt x="1" y="955"/>
                  </a:lnTo>
                  <a:lnTo>
                    <a:pt x="11" y="9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96"/>
            <p:cNvSpPr>
              <a:spLocks/>
            </p:cNvSpPr>
            <p:nvPr/>
          </p:nvSpPr>
          <p:spPr bwMode="auto">
            <a:xfrm>
              <a:off x="1276" y="3669"/>
              <a:ext cx="101" cy="171"/>
            </a:xfrm>
            <a:custGeom>
              <a:avLst/>
              <a:gdLst/>
              <a:ahLst/>
              <a:cxnLst>
                <a:cxn ang="0">
                  <a:pos x="69" y="110"/>
                </a:cxn>
                <a:cxn ang="0">
                  <a:pos x="76" y="112"/>
                </a:cxn>
                <a:cxn ang="0">
                  <a:pos x="10" y="0"/>
                </a:cxn>
                <a:cxn ang="0">
                  <a:pos x="0" y="6"/>
                </a:cxn>
                <a:cxn ang="0">
                  <a:pos x="66" y="118"/>
                </a:cxn>
                <a:cxn ang="0">
                  <a:pos x="75" y="119"/>
                </a:cxn>
                <a:cxn ang="0">
                  <a:pos x="66" y="118"/>
                </a:cxn>
                <a:cxn ang="0">
                  <a:pos x="69" y="122"/>
                </a:cxn>
                <a:cxn ang="0">
                  <a:pos x="75" y="119"/>
                </a:cxn>
                <a:cxn ang="0">
                  <a:pos x="69" y="110"/>
                </a:cxn>
              </a:cxnLst>
              <a:rect l="0" t="0" r="r" b="b"/>
              <a:pathLst>
                <a:path w="76" h="122">
                  <a:moveTo>
                    <a:pt x="69" y="110"/>
                  </a:moveTo>
                  <a:lnTo>
                    <a:pt x="76" y="112"/>
                  </a:lnTo>
                  <a:lnTo>
                    <a:pt x="10" y="0"/>
                  </a:lnTo>
                  <a:lnTo>
                    <a:pt x="0" y="6"/>
                  </a:lnTo>
                  <a:lnTo>
                    <a:pt x="66" y="118"/>
                  </a:lnTo>
                  <a:lnTo>
                    <a:pt x="75" y="119"/>
                  </a:lnTo>
                  <a:lnTo>
                    <a:pt x="66" y="118"/>
                  </a:lnTo>
                  <a:lnTo>
                    <a:pt x="69" y="122"/>
                  </a:lnTo>
                  <a:lnTo>
                    <a:pt x="75" y="119"/>
                  </a:lnTo>
                  <a:lnTo>
                    <a:pt x="69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97"/>
            <p:cNvSpPr>
              <a:spLocks/>
            </p:cNvSpPr>
            <p:nvPr/>
          </p:nvSpPr>
          <p:spPr bwMode="auto">
            <a:xfrm>
              <a:off x="1368" y="2984"/>
              <a:ext cx="1175" cy="852"/>
            </a:xfrm>
            <a:custGeom>
              <a:avLst/>
              <a:gdLst/>
              <a:ahLst/>
              <a:cxnLst>
                <a:cxn ang="0">
                  <a:pos x="0" y="600"/>
                </a:cxn>
                <a:cxn ang="0">
                  <a:pos x="6" y="609"/>
                </a:cxn>
                <a:cxn ang="0">
                  <a:pos x="887" y="8"/>
                </a:cxn>
                <a:cxn ang="0">
                  <a:pos x="886" y="10"/>
                </a:cxn>
                <a:cxn ang="0">
                  <a:pos x="883" y="0"/>
                </a:cxn>
                <a:cxn ang="0">
                  <a:pos x="881" y="0"/>
                </a:cxn>
                <a:cxn ang="0">
                  <a:pos x="0" y="600"/>
                </a:cxn>
              </a:cxnLst>
              <a:rect l="0" t="0" r="r" b="b"/>
              <a:pathLst>
                <a:path w="887" h="609">
                  <a:moveTo>
                    <a:pt x="0" y="600"/>
                  </a:moveTo>
                  <a:lnTo>
                    <a:pt x="6" y="609"/>
                  </a:lnTo>
                  <a:lnTo>
                    <a:pt x="887" y="8"/>
                  </a:lnTo>
                  <a:lnTo>
                    <a:pt x="886" y="10"/>
                  </a:lnTo>
                  <a:lnTo>
                    <a:pt x="883" y="0"/>
                  </a:lnTo>
                  <a:lnTo>
                    <a:pt x="881" y="0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98"/>
            <p:cNvSpPr>
              <a:spLocks/>
            </p:cNvSpPr>
            <p:nvPr/>
          </p:nvSpPr>
          <p:spPr bwMode="auto">
            <a:xfrm>
              <a:off x="2538" y="2839"/>
              <a:ext cx="445" cy="159"/>
            </a:xfrm>
            <a:custGeom>
              <a:avLst/>
              <a:gdLst/>
              <a:ahLst/>
              <a:cxnLst>
                <a:cxn ang="0">
                  <a:pos x="323" y="7"/>
                </a:cxn>
                <a:cxn ang="0">
                  <a:pos x="328" y="0"/>
                </a:cxn>
                <a:cxn ang="0">
                  <a:pos x="0" y="104"/>
                </a:cxn>
                <a:cxn ang="0">
                  <a:pos x="3" y="114"/>
                </a:cxn>
                <a:cxn ang="0">
                  <a:pos x="330" y="10"/>
                </a:cxn>
                <a:cxn ang="0">
                  <a:pos x="335" y="4"/>
                </a:cxn>
                <a:cxn ang="0">
                  <a:pos x="330" y="10"/>
                </a:cxn>
                <a:cxn ang="0">
                  <a:pos x="336" y="9"/>
                </a:cxn>
                <a:cxn ang="0">
                  <a:pos x="335" y="4"/>
                </a:cxn>
                <a:cxn ang="0">
                  <a:pos x="323" y="7"/>
                </a:cxn>
              </a:cxnLst>
              <a:rect l="0" t="0" r="r" b="b"/>
              <a:pathLst>
                <a:path w="336" h="114">
                  <a:moveTo>
                    <a:pt x="323" y="7"/>
                  </a:moveTo>
                  <a:lnTo>
                    <a:pt x="328" y="0"/>
                  </a:lnTo>
                  <a:lnTo>
                    <a:pt x="0" y="104"/>
                  </a:lnTo>
                  <a:lnTo>
                    <a:pt x="3" y="114"/>
                  </a:lnTo>
                  <a:lnTo>
                    <a:pt x="330" y="10"/>
                  </a:lnTo>
                  <a:lnTo>
                    <a:pt x="335" y="4"/>
                  </a:lnTo>
                  <a:lnTo>
                    <a:pt x="330" y="10"/>
                  </a:lnTo>
                  <a:lnTo>
                    <a:pt x="336" y="9"/>
                  </a:lnTo>
                  <a:lnTo>
                    <a:pt x="335" y="4"/>
                  </a:lnTo>
                  <a:lnTo>
                    <a:pt x="323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99"/>
            <p:cNvSpPr>
              <a:spLocks/>
            </p:cNvSpPr>
            <p:nvPr/>
          </p:nvSpPr>
          <p:spPr bwMode="auto">
            <a:xfrm>
              <a:off x="2686" y="2498"/>
              <a:ext cx="296" cy="351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42" y="40"/>
                </a:cxn>
                <a:cxn ang="0">
                  <a:pos x="75" y="67"/>
                </a:cxn>
                <a:cxn ang="0">
                  <a:pos x="101" y="92"/>
                </a:cxn>
                <a:cxn ang="0">
                  <a:pos x="124" y="116"/>
                </a:cxn>
                <a:cxn ang="0">
                  <a:pos x="144" y="143"/>
                </a:cxn>
                <a:cxn ang="0">
                  <a:pos x="164" y="174"/>
                </a:cxn>
                <a:cxn ang="0">
                  <a:pos x="185" y="208"/>
                </a:cxn>
                <a:cxn ang="0">
                  <a:pos x="211" y="251"/>
                </a:cxn>
                <a:cxn ang="0">
                  <a:pos x="223" y="248"/>
                </a:cxn>
                <a:cxn ang="0">
                  <a:pos x="204" y="211"/>
                </a:cxn>
                <a:cxn ang="0">
                  <a:pos x="183" y="175"/>
                </a:cxn>
                <a:cxn ang="0">
                  <a:pos x="158" y="141"/>
                </a:cxn>
                <a:cxn ang="0">
                  <a:pos x="132" y="109"/>
                </a:cxn>
                <a:cxn ang="0">
                  <a:pos x="103" y="79"/>
                </a:cxn>
                <a:cxn ang="0">
                  <a:pos x="73" y="50"/>
                </a:cxn>
                <a:cxn ang="0">
                  <a:pos x="40" y="24"/>
                </a:cxn>
                <a:cxn ang="0">
                  <a:pos x="6" y="0"/>
                </a:cxn>
                <a:cxn ang="0">
                  <a:pos x="0" y="10"/>
                </a:cxn>
              </a:cxnLst>
              <a:rect l="0" t="0" r="r" b="b"/>
              <a:pathLst>
                <a:path w="223" h="251">
                  <a:moveTo>
                    <a:pt x="0" y="10"/>
                  </a:moveTo>
                  <a:lnTo>
                    <a:pt x="42" y="40"/>
                  </a:lnTo>
                  <a:lnTo>
                    <a:pt x="75" y="67"/>
                  </a:lnTo>
                  <a:lnTo>
                    <a:pt x="101" y="92"/>
                  </a:lnTo>
                  <a:lnTo>
                    <a:pt x="124" y="116"/>
                  </a:lnTo>
                  <a:lnTo>
                    <a:pt x="144" y="143"/>
                  </a:lnTo>
                  <a:lnTo>
                    <a:pt x="164" y="174"/>
                  </a:lnTo>
                  <a:lnTo>
                    <a:pt x="185" y="208"/>
                  </a:lnTo>
                  <a:lnTo>
                    <a:pt x="211" y="251"/>
                  </a:lnTo>
                  <a:lnTo>
                    <a:pt x="223" y="248"/>
                  </a:lnTo>
                  <a:lnTo>
                    <a:pt x="204" y="211"/>
                  </a:lnTo>
                  <a:lnTo>
                    <a:pt x="183" y="175"/>
                  </a:lnTo>
                  <a:lnTo>
                    <a:pt x="158" y="141"/>
                  </a:lnTo>
                  <a:lnTo>
                    <a:pt x="132" y="109"/>
                  </a:lnTo>
                  <a:lnTo>
                    <a:pt x="103" y="79"/>
                  </a:lnTo>
                  <a:lnTo>
                    <a:pt x="73" y="50"/>
                  </a:lnTo>
                  <a:lnTo>
                    <a:pt x="40" y="24"/>
                  </a:lnTo>
                  <a:lnTo>
                    <a:pt x="6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00"/>
            <p:cNvSpPr>
              <a:spLocks/>
            </p:cNvSpPr>
            <p:nvPr/>
          </p:nvSpPr>
          <p:spPr bwMode="auto">
            <a:xfrm>
              <a:off x="2334" y="2256"/>
              <a:ext cx="360" cy="256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3" y="13"/>
                </a:cxn>
                <a:cxn ang="0">
                  <a:pos x="20" y="23"/>
                </a:cxn>
                <a:cxn ang="0">
                  <a:pos x="36" y="33"/>
                </a:cxn>
                <a:cxn ang="0">
                  <a:pos x="53" y="43"/>
                </a:cxn>
                <a:cxn ang="0">
                  <a:pos x="69" y="53"/>
                </a:cxn>
                <a:cxn ang="0">
                  <a:pos x="86" y="63"/>
                </a:cxn>
                <a:cxn ang="0">
                  <a:pos x="104" y="75"/>
                </a:cxn>
                <a:cxn ang="0">
                  <a:pos x="119" y="85"/>
                </a:cxn>
                <a:cxn ang="0">
                  <a:pos x="137" y="95"/>
                </a:cxn>
                <a:cxn ang="0">
                  <a:pos x="152" y="107"/>
                </a:cxn>
                <a:cxn ang="0">
                  <a:pos x="170" y="117"/>
                </a:cxn>
                <a:cxn ang="0">
                  <a:pos x="185" y="127"/>
                </a:cxn>
                <a:cxn ang="0">
                  <a:pos x="201" y="138"/>
                </a:cxn>
                <a:cxn ang="0">
                  <a:pos x="219" y="150"/>
                </a:cxn>
                <a:cxn ang="0">
                  <a:pos x="234" y="160"/>
                </a:cxn>
                <a:cxn ang="0">
                  <a:pos x="250" y="171"/>
                </a:cxn>
                <a:cxn ang="0">
                  <a:pos x="266" y="183"/>
                </a:cxn>
                <a:cxn ang="0">
                  <a:pos x="272" y="173"/>
                </a:cxn>
                <a:cxn ang="0">
                  <a:pos x="256" y="161"/>
                </a:cxn>
                <a:cxn ang="0">
                  <a:pos x="240" y="151"/>
                </a:cxn>
                <a:cxn ang="0">
                  <a:pos x="224" y="140"/>
                </a:cxn>
                <a:cxn ang="0">
                  <a:pos x="207" y="130"/>
                </a:cxn>
                <a:cxn ang="0">
                  <a:pos x="191" y="118"/>
                </a:cxn>
                <a:cxn ang="0">
                  <a:pos x="175" y="108"/>
                </a:cxn>
                <a:cxn ang="0">
                  <a:pos x="158" y="96"/>
                </a:cxn>
                <a:cxn ang="0">
                  <a:pos x="142" y="86"/>
                </a:cxn>
                <a:cxn ang="0">
                  <a:pos x="125" y="76"/>
                </a:cxn>
                <a:cxn ang="0">
                  <a:pos x="109" y="65"/>
                </a:cxn>
                <a:cxn ang="0">
                  <a:pos x="92" y="55"/>
                </a:cxn>
                <a:cxn ang="0">
                  <a:pos x="75" y="45"/>
                </a:cxn>
                <a:cxn ang="0">
                  <a:pos x="59" y="35"/>
                </a:cxn>
                <a:cxn ang="0">
                  <a:pos x="42" y="25"/>
                </a:cxn>
                <a:cxn ang="0">
                  <a:pos x="26" y="15"/>
                </a:cxn>
                <a:cxn ang="0">
                  <a:pos x="9" y="4"/>
                </a:cxn>
                <a:cxn ang="0">
                  <a:pos x="0" y="9"/>
                </a:cxn>
                <a:cxn ang="0">
                  <a:pos x="9" y="4"/>
                </a:cxn>
                <a:cxn ang="0">
                  <a:pos x="1" y="0"/>
                </a:cxn>
                <a:cxn ang="0">
                  <a:pos x="0" y="9"/>
                </a:cxn>
                <a:cxn ang="0">
                  <a:pos x="12" y="10"/>
                </a:cxn>
              </a:cxnLst>
              <a:rect l="0" t="0" r="r" b="b"/>
              <a:pathLst>
                <a:path w="272" h="183">
                  <a:moveTo>
                    <a:pt x="12" y="10"/>
                  </a:moveTo>
                  <a:lnTo>
                    <a:pt x="3" y="13"/>
                  </a:lnTo>
                  <a:lnTo>
                    <a:pt x="20" y="23"/>
                  </a:lnTo>
                  <a:lnTo>
                    <a:pt x="36" y="33"/>
                  </a:lnTo>
                  <a:lnTo>
                    <a:pt x="53" y="43"/>
                  </a:lnTo>
                  <a:lnTo>
                    <a:pt x="69" y="53"/>
                  </a:lnTo>
                  <a:lnTo>
                    <a:pt x="86" y="63"/>
                  </a:lnTo>
                  <a:lnTo>
                    <a:pt x="104" y="75"/>
                  </a:lnTo>
                  <a:lnTo>
                    <a:pt x="119" y="85"/>
                  </a:lnTo>
                  <a:lnTo>
                    <a:pt x="137" y="95"/>
                  </a:lnTo>
                  <a:lnTo>
                    <a:pt x="152" y="107"/>
                  </a:lnTo>
                  <a:lnTo>
                    <a:pt x="170" y="117"/>
                  </a:lnTo>
                  <a:lnTo>
                    <a:pt x="185" y="127"/>
                  </a:lnTo>
                  <a:lnTo>
                    <a:pt x="201" y="138"/>
                  </a:lnTo>
                  <a:lnTo>
                    <a:pt x="219" y="150"/>
                  </a:lnTo>
                  <a:lnTo>
                    <a:pt x="234" y="160"/>
                  </a:lnTo>
                  <a:lnTo>
                    <a:pt x="250" y="171"/>
                  </a:lnTo>
                  <a:lnTo>
                    <a:pt x="266" y="183"/>
                  </a:lnTo>
                  <a:lnTo>
                    <a:pt x="272" y="173"/>
                  </a:lnTo>
                  <a:lnTo>
                    <a:pt x="256" y="161"/>
                  </a:lnTo>
                  <a:lnTo>
                    <a:pt x="240" y="151"/>
                  </a:lnTo>
                  <a:lnTo>
                    <a:pt x="224" y="140"/>
                  </a:lnTo>
                  <a:lnTo>
                    <a:pt x="207" y="130"/>
                  </a:lnTo>
                  <a:lnTo>
                    <a:pt x="191" y="118"/>
                  </a:lnTo>
                  <a:lnTo>
                    <a:pt x="175" y="108"/>
                  </a:lnTo>
                  <a:lnTo>
                    <a:pt x="158" y="96"/>
                  </a:lnTo>
                  <a:lnTo>
                    <a:pt x="142" y="86"/>
                  </a:lnTo>
                  <a:lnTo>
                    <a:pt x="125" y="76"/>
                  </a:lnTo>
                  <a:lnTo>
                    <a:pt x="109" y="65"/>
                  </a:lnTo>
                  <a:lnTo>
                    <a:pt x="92" y="55"/>
                  </a:lnTo>
                  <a:lnTo>
                    <a:pt x="75" y="45"/>
                  </a:lnTo>
                  <a:lnTo>
                    <a:pt x="59" y="35"/>
                  </a:lnTo>
                  <a:lnTo>
                    <a:pt x="42" y="25"/>
                  </a:lnTo>
                  <a:lnTo>
                    <a:pt x="26" y="15"/>
                  </a:lnTo>
                  <a:lnTo>
                    <a:pt x="9" y="4"/>
                  </a:lnTo>
                  <a:lnTo>
                    <a:pt x="0" y="9"/>
                  </a:lnTo>
                  <a:lnTo>
                    <a:pt x="9" y="4"/>
                  </a:lnTo>
                  <a:lnTo>
                    <a:pt x="1" y="0"/>
                  </a:lnTo>
                  <a:lnTo>
                    <a:pt x="0" y="9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101"/>
            <p:cNvSpPr>
              <a:spLocks/>
            </p:cNvSpPr>
            <p:nvPr/>
          </p:nvSpPr>
          <p:spPr bwMode="auto">
            <a:xfrm>
              <a:off x="1865" y="1613"/>
              <a:ext cx="1669" cy="1391"/>
            </a:xfrm>
            <a:custGeom>
              <a:avLst/>
              <a:gdLst/>
              <a:ahLst/>
              <a:cxnLst>
                <a:cxn ang="0">
                  <a:pos x="1099" y="995"/>
                </a:cxn>
                <a:cxn ang="0">
                  <a:pos x="1034" y="939"/>
                </a:cxn>
                <a:cxn ang="0">
                  <a:pos x="971" y="880"/>
                </a:cxn>
                <a:cxn ang="0">
                  <a:pos x="906" y="822"/>
                </a:cxn>
                <a:cxn ang="0">
                  <a:pos x="841" y="765"/>
                </a:cxn>
                <a:cxn ang="0">
                  <a:pos x="777" y="707"/>
                </a:cxn>
                <a:cxn ang="0">
                  <a:pos x="711" y="653"/>
                </a:cxn>
                <a:cxn ang="0">
                  <a:pos x="643" y="600"/>
                </a:cxn>
                <a:cxn ang="0">
                  <a:pos x="574" y="549"/>
                </a:cxn>
                <a:cxn ang="0">
                  <a:pos x="527" y="516"/>
                </a:cxn>
                <a:cxn ang="0">
                  <a:pos x="479" y="483"/>
                </a:cxn>
                <a:cxn ang="0">
                  <a:pos x="432" y="449"/>
                </a:cxn>
                <a:cxn ang="0">
                  <a:pos x="384" y="414"/>
                </a:cxn>
                <a:cxn ang="0">
                  <a:pos x="337" y="380"/>
                </a:cxn>
                <a:cxn ang="0">
                  <a:pos x="291" y="345"/>
                </a:cxn>
                <a:cxn ang="0">
                  <a:pos x="245" y="311"/>
                </a:cxn>
                <a:cxn ang="0">
                  <a:pos x="199" y="275"/>
                </a:cxn>
                <a:cxn ang="0">
                  <a:pos x="153" y="242"/>
                </a:cxn>
                <a:cxn ang="0">
                  <a:pos x="105" y="204"/>
                </a:cxn>
                <a:cxn ang="0">
                  <a:pos x="59" y="165"/>
                </a:cxn>
                <a:cxn ang="0">
                  <a:pos x="21" y="125"/>
                </a:cxn>
                <a:cxn ang="0">
                  <a:pos x="5" y="84"/>
                </a:cxn>
                <a:cxn ang="0">
                  <a:pos x="0" y="39"/>
                </a:cxn>
                <a:cxn ang="0">
                  <a:pos x="2" y="19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5" y="4"/>
                </a:cxn>
                <a:cxn ang="0">
                  <a:pos x="9" y="15"/>
                </a:cxn>
                <a:cxn ang="0">
                  <a:pos x="15" y="23"/>
                </a:cxn>
                <a:cxn ang="0">
                  <a:pos x="33" y="55"/>
                </a:cxn>
                <a:cxn ang="0">
                  <a:pos x="56" y="82"/>
                </a:cxn>
                <a:cxn ang="0">
                  <a:pos x="104" y="125"/>
                </a:cxn>
                <a:cxn ang="0">
                  <a:pos x="156" y="164"/>
                </a:cxn>
                <a:cxn ang="0">
                  <a:pos x="209" y="201"/>
                </a:cxn>
                <a:cxn ang="0">
                  <a:pos x="261" y="239"/>
                </a:cxn>
                <a:cxn ang="0">
                  <a:pos x="311" y="275"/>
                </a:cxn>
                <a:cxn ang="0">
                  <a:pos x="363" y="311"/>
                </a:cxn>
                <a:cxn ang="0">
                  <a:pos x="413" y="347"/>
                </a:cxn>
                <a:cxn ang="0">
                  <a:pos x="465" y="383"/>
                </a:cxn>
                <a:cxn ang="0">
                  <a:pos x="516" y="418"/>
                </a:cxn>
                <a:cxn ang="0">
                  <a:pos x="568" y="454"/>
                </a:cxn>
                <a:cxn ang="0">
                  <a:pos x="619" y="489"/>
                </a:cxn>
                <a:cxn ang="0">
                  <a:pos x="670" y="525"/>
                </a:cxn>
                <a:cxn ang="0">
                  <a:pos x="722" y="562"/>
                </a:cxn>
                <a:cxn ang="0">
                  <a:pos x="775" y="600"/>
                </a:cxn>
                <a:cxn ang="0">
                  <a:pos x="827" y="637"/>
                </a:cxn>
                <a:cxn ang="0">
                  <a:pos x="880" y="674"/>
                </a:cxn>
                <a:cxn ang="0">
                  <a:pos x="933" y="712"/>
                </a:cxn>
                <a:cxn ang="0">
                  <a:pos x="985" y="751"/>
                </a:cxn>
                <a:cxn ang="0">
                  <a:pos x="1038" y="788"/>
                </a:cxn>
                <a:cxn ang="0">
                  <a:pos x="1090" y="825"/>
                </a:cxn>
                <a:cxn ang="0">
                  <a:pos x="1132" y="857"/>
                </a:cxn>
                <a:cxn ang="0">
                  <a:pos x="1173" y="889"/>
                </a:cxn>
                <a:cxn ang="0">
                  <a:pos x="1215" y="919"/>
                </a:cxn>
                <a:cxn ang="0">
                  <a:pos x="1260" y="948"/>
                </a:cxn>
              </a:cxnLst>
              <a:rect l="0" t="0" r="r" b="b"/>
              <a:pathLst>
                <a:path w="1260" h="995">
                  <a:moveTo>
                    <a:pt x="1260" y="948"/>
                  </a:moveTo>
                  <a:lnTo>
                    <a:pt x="1099" y="995"/>
                  </a:lnTo>
                  <a:lnTo>
                    <a:pt x="1067" y="966"/>
                  </a:lnTo>
                  <a:lnTo>
                    <a:pt x="1034" y="939"/>
                  </a:lnTo>
                  <a:lnTo>
                    <a:pt x="1002" y="909"/>
                  </a:lnTo>
                  <a:lnTo>
                    <a:pt x="971" y="880"/>
                  </a:lnTo>
                  <a:lnTo>
                    <a:pt x="939" y="851"/>
                  </a:lnTo>
                  <a:lnTo>
                    <a:pt x="906" y="822"/>
                  </a:lnTo>
                  <a:lnTo>
                    <a:pt x="874" y="794"/>
                  </a:lnTo>
                  <a:lnTo>
                    <a:pt x="841" y="765"/>
                  </a:lnTo>
                  <a:lnTo>
                    <a:pt x="810" y="736"/>
                  </a:lnTo>
                  <a:lnTo>
                    <a:pt x="777" y="707"/>
                  </a:lnTo>
                  <a:lnTo>
                    <a:pt x="744" y="680"/>
                  </a:lnTo>
                  <a:lnTo>
                    <a:pt x="711" y="653"/>
                  </a:lnTo>
                  <a:lnTo>
                    <a:pt x="676" y="625"/>
                  </a:lnTo>
                  <a:lnTo>
                    <a:pt x="643" y="600"/>
                  </a:lnTo>
                  <a:lnTo>
                    <a:pt x="608" y="574"/>
                  </a:lnTo>
                  <a:lnTo>
                    <a:pt x="574" y="549"/>
                  </a:lnTo>
                  <a:lnTo>
                    <a:pt x="550" y="533"/>
                  </a:lnTo>
                  <a:lnTo>
                    <a:pt x="527" y="516"/>
                  </a:lnTo>
                  <a:lnTo>
                    <a:pt x="502" y="499"/>
                  </a:lnTo>
                  <a:lnTo>
                    <a:pt x="479" y="483"/>
                  </a:lnTo>
                  <a:lnTo>
                    <a:pt x="455" y="466"/>
                  </a:lnTo>
                  <a:lnTo>
                    <a:pt x="432" y="449"/>
                  </a:lnTo>
                  <a:lnTo>
                    <a:pt x="407" y="431"/>
                  </a:lnTo>
                  <a:lnTo>
                    <a:pt x="384" y="414"/>
                  </a:lnTo>
                  <a:lnTo>
                    <a:pt x="361" y="397"/>
                  </a:lnTo>
                  <a:lnTo>
                    <a:pt x="337" y="380"/>
                  </a:lnTo>
                  <a:lnTo>
                    <a:pt x="314" y="362"/>
                  </a:lnTo>
                  <a:lnTo>
                    <a:pt x="291" y="345"/>
                  </a:lnTo>
                  <a:lnTo>
                    <a:pt x="268" y="328"/>
                  </a:lnTo>
                  <a:lnTo>
                    <a:pt x="245" y="311"/>
                  </a:lnTo>
                  <a:lnTo>
                    <a:pt x="222" y="292"/>
                  </a:lnTo>
                  <a:lnTo>
                    <a:pt x="199" y="275"/>
                  </a:lnTo>
                  <a:lnTo>
                    <a:pt x="177" y="259"/>
                  </a:lnTo>
                  <a:lnTo>
                    <a:pt x="153" y="242"/>
                  </a:lnTo>
                  <a:lnTo>
                    <a:pt x="130" y="223"/>
                  </a:lnTo>
                  <a:lnTo>
                    <a:pt x="105" y="204"/>
                  </a:lnTo>
                  <a:lnTo>
                    <a:pt x="81" y="186"/>
                  </a:lnTo>
                  <a:lnTo>
                    <a:pt x="59" y="165"/>
                  </a:lnTo>
                  <a:lnTo>
                    <a:pt x="38" y="145"/>
                  </a:lnTo>
                  <a:lnTo>
                    <a:pt x="21" y="125"/>
                  </a:lnTo>
                  <a:lnTo>
                    <a:pt x="10" y="105"/>
                  </a:lnTo>
                  <a:lnTo>
                    <a:pt x="5" y="84"/>
                  </a:lnTo>
                  <a:lnTo>
                    <a:pt x="2" y="61"/>
                  </a:lnTo>
                  <a:lnTo>
                    <a:pt x="0" y="39"/>
                  </a:lnTo>
                  <a:lnTo>
                    <a:pt x="0" y="32"/>
                  </a:lnTo>
                  <a:lnTo>
                    <a:pt x="2" y="19"/>
                  </a:lnTo>
                  <a:lnTo>
                    <a:pt x="2" y="6"/>
                  </a:lnTo>
                  <a:lnTo>
                    <a:pt x="3" y="0"/>
                  </a:lnTo>
                  <a:lnTo>
                    <a:pt x="5" y="0"/>
                  </a:lnTo>
                  <a:lnTo>
                    <a:pt x="5" y="2"/>
                  </a:lnTo>
                  <a:lnTo>
                    <a:pt x="5" y="3"/>
                  </a:lnTo>
                  <a:lnTo>
                    <a:pt x="5" y="4"/>
                  </a:lnTo>
                  <a:lnTo>
                    <a:pt x="8" y="10"/>
                  </a:lnTo>
                  <a:lnTo>
                    <a:pt x="9" y="15"/>
                  </a:lnTo>
                  <a:lnTo>
                    <a:pt x="12" y="19"/>
                  </a:lnTo>
                  <a:lnTo>
                    <a:pt x="15" y="23"/>
                  </a:lnTo>
                  <a:lnTo>
                    <a:pt x="23" y="39"/>
                  </a:lnTo>
                  <a:lnTo>
                    <a:pt x="33" y="55"/>
                  </a:lnTo>
                  <a:lnTo>
                    <a:pt x="45" y="69"/>
                  </a:lnTo>
                  <a:lnTo>
                    <a:pt x="56" y="82"/>
                  </a:lnTo>
                  <a:lnTo>
                    <a:pt x="79" y="104"/>
                  </a:lnTo>
                  <a:lnTo>
                    <a:pt x="104" y="125"/>
                  </a:lnTo>
                  <a:lnTo>
                    <a:pt x="130" y="145"/>
                  </a:lnTo>
                  <a:lnTo>
                    <a:pt x="156" y="164"/>
                  </a:lnTo>
                  <a:lnTo>
                    <a:pt x="182" y="183"/>
                  </a:lnTo>
                  <a:lnTo>
                    <a:pt x="209" y="201"/>
                  </a:lnTo>
                  <a:lnTo>
                    <a:pt x="235" y="220"/>
                  </a:lnTo>
                  <a:lnTo>
                    <a:pt x="261" y="239"/>
                  </a:lnTo>
                  <a:lnTo>
                    <a:pt x="286" y="257"/>
                  </a:lnTo>
                  <a:lnTo>
                    <a:pt x="311" y="275"/>
                  </a:lnTo>
                  <a:lnTo>
                    <a:pt x="337" y="293"/>
                  </a:lnTo>
                  <a:lnTo>
                    <a:pt x="363" y="311"/>
                  </a:lnTo>
                  <a:lnTo>
                    <a:pt x="389" y="329"/>
                  </a:lnTo>
                  <a:lnTo>
                    <a:pt x="413" y="347"/>
                  </a:lnTo>
                  <a:lnTo>
                    <a:pt x="439" y="365"/>
                  </a:lnTo>
                  <a:lnTo>
                    <a:pt x="465" y="383"/>
                  </a:lnTo>
                  <a:lnTo>
                    <a:pt x="491" y="401"/>
                  </a:lnTo>
                  <a:lnTo>
                    <a:pt x="516" y="418"/>
                  </a:lnTo>
                  <a:lnTo>
                    <a:pt x="542" y="436"/>
                  </a:lnTo>
                  <a:lnTo>
                    <a:pt x="568" y="454"/>
                  </a:lnTo>
                  <a:lnTo>
                    <a:pt x="593" y="472"/>
                  </a:lnTo>
                  <a:lnTo>
                    <a:pt x="619" y="489"/>
                  </a:lnTo>
                  <a:lnTo>
                    <a:pt x="644" y="508"/>
                  </a:lnTo>
                  <a:lnTo>
                    <a:pt x="670" y="525"/>
                  </a:lnTo>
                  <a:lnTo>
                    <a:pt x="696" y="544"/>
                  </a:lnTo>
                  <a:lnTo>
                    <a:pt x="722" y="562"/>
                  </a:lnTo>
                  <a:lnTo>
                    <a:pt x="749" y="581"/>
                  </a:lnTo>
                  <a:lnTo>
                    <a:pt x="775" y="600"/>
                  </a:lnTo>
                  <a:lnTo>
                    <a:pt x="801" y="618"/>
                  </a:lnTo>
                  <a:lnTo>
                    <a:pt x="827" y="637"/>
                  </a:lnTo>
                  <a:lnTo>
                    <a:pt x="854" y="656"/>
                  </a:lnTo>
                  <a:lnTo>
                    <a:pt x="880" y="674"/>
                  </a:lnTo>
                  <a:lnTo>
                    <a:pt x="906" y="693"/>
                  </a:lnTo>
                  <a:lnTo>
                    <a:pt x="933" y="712"/>
                  </a:lnTo>
                  <a:lnTo>
                    <a:pt x="959" y="730"/>
                  </a:lnTo>
                  <a:lnTo>
                    <a:pt x="985" y="751"/>
                  </a:lnTo>
                  <a:lnTo>
                    <a:pt x="1011" y="769"/>
                  </a:lnTo>
                  <a:lnTo>
                    <a:pt x="1038" y="788"/>
                  </a:lnTo>
                  <a:lnTo>
                    <a:pt x="1064" y="807"/>
                  </a:lnTo>
                  <a:lnTo>
                    <a:pt x="1090" y="825"/>
                  </a:lnTo>
                  <a:lnTo>
                    <a:pt x="1112" y="841"/>
                  </a:lnTo>
                  <a:lnTo>
                    <a:pt x="1132" y="857"/>
                  </a:lnTo>
                  <a:lnTo>
                    <a:pt x="1152" y="873"/>
                  </a:lnTo>
                  <a:lnTo>
                    <a:pt x="1173" y="889"/>
                  </a:lnTo>
                  <a:lnTo>
                    <a:pt x="1194" y="904"/>
                  </a:lnTo>
                  <a:lnTo>
                    <a:pt x="1215" y="919"/>
                  </a:lnTo>
                  <a:lnTo>
                    <a:pt x="1237" y="933"/>
                  </a:lnTo>
                  <a:lnTo>
                    <a:pt x="1260" y="948"/>
                  </a:lnTo>
                  <a:close/>
                </a:path>
              </a:pathLst>
            </a:custGeom>
            <a:solidFill>
              <a:srgbClr val="3F3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102"/>
            <p:cNvSpPr>
              <a:spLocks/>
            </p:cNvSpPr>
            <p:nvPr/>
          </p:nvSpPr>
          <p:spPr bwMode="auto">
            <a:xfrm>
              <a:off x="1865" y="1611"/>
              <a:ext cx="69" cy="108"/>
            </a:xfrm>
            <a:custGeom>
              <a:avLst/>
              <a:gdLst/>
              <a:ahLst/>
              <a:cxnLst>
                <a:cxn ang="0">
                  <a:pos x="52" y="74"/>
                </a:cxn>
                <a:cxn ang="0">
                  <a:pos x="48" y="67"/>
                </a:cxn>
                <a:cxn ang="0">
                  <a:pos x="41" y="59"/>
                </a:cxn>
                <a:cxn ang="0">
                  <a:pos x="33" y="49"/>
                </a:cxn>
                <a:cxn ang="0">
                  <a:pos x="26" y="37"/>
                </a:cxn>
                <a:cxn ang="0">
                  <a:pos x="19" y="27"/>
                </a:cxn>
                <a:cxn ang="0">
                  <a:pos x="13" y="16"/>
                </a:cxn>
                <a:cxn ang="0">
                  <a:pos x="9" y="7"/>
                </a:cxn>
                <a:cxn ang="0">
                  <a:pos x="6" y="0"/>
                </a:cxn>
                <a:cxn ang="0">
                  <a:pos x="0" y="1"/>
                </a:cxn>
                <a:cxn ang="0">
                  <a:pos x="3" y="10"/>
                </a:cxn>
                <a:cxn ang="0">
                  <a:pos x="9" y="20"/>
                </a:cxn>
                <a:cxn ang="0">
                  <a:pos x="15" y="30"/>
                </a:cxn>
                <a:cxn ang="0">
                  <a:pos x="22" y="41"/>
                </a:cxn>
                <a:cxn ang="0">
                  <a:pos x="29" y="51"/>
                </a:cxn>
                <a:cxn ang="0">
                  <a:pos x="36" y="62"/>
                </a:cxn>
                <a:cxn ang="0">
                  <a:pos x="42" y="70"/>
                </a:cxn>
                <a:cxn ang="0">
                  <a:pos x="48" y="77"/>
                </a:cxn>
                <a:cxn ang="0">
                  <a:pos x="52" y="74"/>
                </a:cxn>
              </a:cxnLst>
              <a:rect l="0" t="0" r="r" b="b"/>
              <a:pathLst>
                <a:path w="52" h="77">
                  <a:moveTo>
                    <a:pt x="52" y="74"/>
                  </a:moveTo>
                  <a:lnTo>
                    <a:pt x="48" y="67"/>
                  </a:lnTo>
                  <a:lnTo>
                    <a:pt x="41" y="59"/>
                  </a:lnTo>
                  <a:lnTo>
                    <a:pt x="33" y="49"/>
                  </a:lnTo>
                  <a:lnTo>
                    <a:pt x="26" y="37"/>
                  </a:lnTo>
                  <a:lnTo>
                    <a:pt x="19" y="27"/>
                  </a:lnTo>
                  <a:lnTo>
                    <a:pt x="13" y="16"/>
                  </a:lnTo>
                  <a:lnTo>
                    <a:pt x="9" y="7"/>
                  </a:lnTo>
                  <a:lnTo>
                    <a:pt x="6" y="0"/>
                  </a:lnTo>
                  <a:lnTo>
                    <a:pt x="0" y="1"/>
                  </a:lnTo>
                  <a:lnTo>
                    <a:pt x="3" y="10"/>
                  </a:lnTo>
                  <a:lnTo>
                    <a:pt x="9" y="20"/>
                  </a:lnTo>
                  <a:lnTo>
                    <a:pt x="15" y="30"/>
                  </a:lnTo>
                  <a:lnTo>
                    <a:pt x="22" y="41"/>
                  </a:lnTo>
                  <a:lnTo>
                    <a:pt x="29" y="51"/>
                  </a:lnTo>
                  <a:lnTo>
                    <a:pt x="36" y="62"/>
                  </a:lnTo>
                  <a:lnTo>
                    <a:pt x="42" y="70"/>
                  </a:lnTo>
                  <a:lnTo>
                    <a:pt x="48" y="77"/>
                  </a:lnTo>
                  <a:lnTo>
                    <a:pt x="52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103"/>
            <p:cNvSpPr>
              <a:spLocks/>
            </p:cNvSpPr>
            <p:nvPr/>
          </p:nvSpPr>
          <p:spPr bwMode="auto">
            <a:xfrm>
              <a:off x="1928" y="1715"/>
              <a:ext cx="825" cy="636"/>
            </a:xfrm>
            <a:custGeom>
              <a:avLst/>
              <a:gdLst/>
              <a:ahLst/>
              <a:cxnLst>
                <a:cxn ang="0">
                  <a:pos x="622" y="450"/>
                </a:cxn>
                <a:cxn ang="0">
                  <a:pos x="599" y="433"/>
                </a:cxn>
                <a:cxn ang="0">
                  <a:pos x="568" y="413"/>
                </a:cxn>
                <a:cxn ang="0">
                  <a:pos x="532" y="387"/>
                </a:cxn>
                <a:cxn ang="0">
                  <a:pos x="490" y="358"/>
                </a:cxn>
                <a:cxn ang="0">
                  <a:pos x="444" y="327"/>
                </a:cxn>
                <a:cxn ang="0">
                  <a:pos x="395" y="292"/>
                </a:cxn>
                <a:cxn ang="0">
                  <a:pos x="345" y="258"/>
                </a:cxn>
                <a:cxn ang="0">
                  <a:pos x="295" y="222"/>
                </a:cxn>
                <a:cxn ang="0">
                  <a:pos x="244" y="187"/>
                </a:cxn>
                <a:cxn ang="0">
                  <a:pos x="195" y="153"/>
                </a:cxn>
                <a:cxn ang="0">
                  <a:pos x="149" y="120"/>
                </a:cxn>
                <a:cxn ang="0">
                  <a:pos x="108" y="88"/>
                </a:cxn>
                <a:cxn ang="0">
                  <a:pos x="72" y="61"/>
                </a:cxn>
                <a:cxn ang="0">
                  <a:pos x="42" y="36"/>
                </a:cxn>
                <a:cxn ang="0">
                  <a:pos x="19" y="16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11" y="16"/>
                </a:cxn>
                <a:cxn ang="0">
                  <a:pos x="33" y="35"/>
                </a:cxn>
                <a:cxn ang="0">
                  <a:pos x="62" y="58"/>
                </a:cxn>
                <a:cxn ang="0">
                  <a:pos x="98" y="85"/>
                </a:cxn>
                <a:cxn ang="0">
                  <a:pos x="141" y="117"/>
                </a:cxn>
                <a:cxn ang="0">
                  <a:pos x="187" y="151"/>
                </a:cxn>
                <a:cxn ang="0">
                  <a:pos x="237" y="187"/>
                </a:cxn>
                <a:cxn ang="0">
                  <a:pos x="289" y="223"/>
                </a:cxn>
                <a:cxn ang="0">
                  <a:pos x="342" y="261"/>
                </a:cxn>
                <a:cxn ang="0">
                  <a:pos x="394" y="297"/>
                </a:cxn>
                <a:cxn ang="0">
                  <a:pos x="444" y="331"/>
                </a:cxn>
                <a:cxn ang="0">
                  <a:pos x="491" y="364"/>
                </a:cxn>
                <a:cxn ang="0">
                  <a:pos x="533" y="393"/>
                </a:cxn>
                <a:cxn ang="0">
                  <a:pos x="571" y="419"/>
                </a:cxn>
                <a:cxn ang="0">
                  <a:pos x="599" y="439"/>
                </a:cxn>
                <a:cxn ang="0">
                  <a:pos x="621" y="455"/>
                </a:cxn>
                <a:cxn ang="0">
                  <a:pos x="622" y="450"/>
                </a:cxn>
              </a:cxnLst>
              <a:rect l="0" t="0" r="r" b="b"/>
              <a:pathLst>
                <a:path w="622" h="455">
                  <a:moveTo>
                    <a:pt x="622" y="450"/>
                  </a:moveTo>
                  <a:lnTo>
                    <a:pt x="599" y="433"/>
                  </a:lnTo>
                  <a:lnTo>
                    <a:pt x="568" y="413"/>
                  </a:lnTo>
                  <a:lnTo>
                    <a:pt x="532" y="387"/>
                  </a:lnTo>
                  <a:lnTo>
                    <a:pt x="490" y="358"/>
                  </a:lnTo>
                  <a:lnTo>
                    <a:pt x="444" y="327"/>
                  </a:lnTo>
                  <a:lnTo>
                    <a:pt x="395" y="292"/>
                  </a:lnTo>
                  <a:lnTo>
                    <a:pt x="345" y="258"/>
                  </a:lnTo>
                  <a:lnTo>
                    <a:pt x="295" y="222"/>
                  </a:lnTo>
                  <a:lnTo>
                    <a:pt x="244" y="187"/>
                  </a:lnTo>
                  <a:lnTo>
                    <a:pt x="195" y="153"/>
                  </a:lnTo>
                  <a:lnTo>
                    <a:pt x="149" y="120"/>
                  </a:lnTo>
                  <a:lnTo>
                    <a:pt x="108" y="88"/>
                  </a:lnTo>
                  <a:lnTo>
                    <a:pt x="72" y="61"/>
                  </a:lnTo>
                  <a:lnTo>
                    <a:pt x="42" y="36"/>
                  </a:lnTo>
                  <a:lnTo>
                    <a:pt x="19" y="16"/>
                  </a:lnTo>
                  <a:lnTo>
                    <a:pt x="4" y="0"/>
                  </a:lnTo>
                  <a:lnTo>
                    <a:pt x="0" y="3"/>
                  </a:lnTo>
                  <a:lnTo>
                    <a:pt x="11" y="16"/>
                  </a:lnTo>
                  <a:lnTo>
                    <a:pt x="33" y="35"/>
                  </a:lnTo>
                  <a:lnTo>
                    <a:pt x="62" y="58"/>
                  </a:lnTo>
                  <a:lnTo>
                    <a:pt x="98" y="85"/>
                  </a:lnTo>
                  <a:lnTo>
                    <a:pt x="141" y="117"/>
                  </a:lnTo>
                  <a:lnTo>
                    <a:pt x="187" y="151"/>
                  </a:lnTo>
                  <a:lnTo>
                    <a:pt x="237" y="187"/>
                  </a:lnTo>
                  <a:lnTo>
                    <a:pt x="289" y="223"/>
                  </a:lnTo>
                  <a:lnTo>
                    <a:pt x="342" y="261"/>
                  </a:lnTo>
                  <a:lnTo>
                    <a:pt x="394" y="297"/>
                  </a:lnTo>
                  <a:lnTo>
                    <a:pt x="444" y="331"/>
                  </a:lnTo>
                  <a:lnTo>
                    <a:pt x="491" y="364"/>
                  </a:lnTo>
                  <a:lnTo>
                    <a:pt x="533" y="393"/>
                  </a:lnTo>
                  <a:lnTo>
                    <a:pt x="571" y="419"/>
                  </a:lnTo>
                  <a:lnTo>
                    <a:pt x="599" y="439"/>
                  </a:lnTo>
                  <a:lnTo>
                    <a:pt x="621" y="455"/>
                  </a:lnTo>
                  <a:lnTo>
                    <a:pt x="622" y="4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104"/>
            <p:cNvSpPr>
              <a:spLocks/>
            </p:cNvSpPr>
            <p:nvPr/>
          </p:nvSpPr>
          <p:spPr bwMode="auto">
            <a:xfrm>
              <a:off x="2751" y="2344"/>
              <a:ext cx="790" cy="597"/>
            </a:xfrm>
            <a:custGeom>
              <a:avLst/>
              <a:gdLst/>
              <a:ahLst/>
              <a:cxnLst>
                <a:cxn ang="0">
                  <a:pos x="591" y="427"/>
                </a:cxn>
                <a:cxn ang="0">
                  <a:pos x="592" y="423"/>
                </a:cxn>
                <a:cxn ang="0">
                  <a:pos x="585" y="419"/>
                </a:cxn>
                <a:cxn ang="0">
                  <a:pos x="568" y="406"/>
                </a:cxn>
                <a:cxn ang="0">
                  <a:pos x="540" y="387"/>
                </a:cxn>
                <a:cxn ang="0">
                  <a:pos x="506" y="361"/>
                </a:cxn>
                <a:cxn ang="0">
                  <a:pos x="464" y="333"/>
                </a:cxn>
                <a:cxn ang="0">
                  <a:pos x="418" y="299"/>
                </a:cxn>
                <a:cxn ang="0">
                  <a:pos x="369" y="264"/>
                </a:cxn>
                <a:cxn ang="0">
                  <a:pos x="318" y="226"/>
                </a:cxn>
                <a:cxn ang="0">
                  <a:pos x="264" y="189"/>
                </a:cxn>
                <a:cxn ang="0">
                  <a:pos x="214" y="153"/>
                </a:cxn>
                <a:cxn ang="0">
                  <a:pos x="164" y="117"/>
                </a:cxn>
                <a:cxn ang="0">
                  <a:pos x="119" y="84"/>
                </a:cxn>
                <a:cxn ang="0">
                  <a:pos x="77" y="55"/>
                </a:cxn>
                <a:cxn ang="0">
                  <a:pos x="44" y="31"/>
                </a:cxn>
                <a:cxn ang="0">
                  <a:pos x="19" y="12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37" y="31"/>
                </a:cxn>
                <a:cxn ang="0">
                  <a:pos x="75" y="56"/>
                </a:cxn>
                <a:cxn ang="0">
                  <a:pos x="111" y="82"/>
                </a:cxn>
                <a:cxn ang="0">
                  <a:pos x="148" y="108"/>
                </a:cxn>
                <a:cxn ang="0">
                  <a:pos x="185" y="136"/>
                </a:cxn>
                <a:cxn ang="0">
                  <a:pos x="221" y="161"/>
                </a:cxn>
                <a:cxn ang="0">
                  <a:pos x="259" y="187"/>
                </a:cxn>
                <a:cxn ang="0">
                  <a:pos x="295" y="215"/>
                </a:cxn>
                <a:cxn ang="0">
                  <a:pos x="332" y="240"/>
                </a:cxn>
                <a:cxn ang="0">
                  <a:pos x="368" y="268"/>
                </a:cxn>
                <a:cxn ang="0">
                  <a:pos x="405" y="295"/>
                </a:cxn>
                <a:cxn ang="0">
                  <a:pos x="443" y="321"/>
                </a:cxn>
                <a:cxn ang="0">
                  <a:pos x="479" y="348"/>
                </a:cxn>
                <a:cxn ang="0">
                  <a:pos x="516" y="374"/>
                </a:cxn>
                <a:cxn ang="0">
                  <a:pos x="552" y="402"/>
                </a:cxn>
                <a:cxn ang="0">
                  <a:pos x="589" y="427"/>
                </a:cxn>
                <a:cxn ang="0">
                  <a:pos x="589" y="422"/>
                </a:cxn>
                <a:cxn ang="0">
                  <a:pos x="591" y="427"/>
                </a:cxn>
                <a:cxn ang="0">
                  <a:pos x="596" y="426"/>
                </a:cxn>
                <a:cxn ang="0">
                  <a:pos x="592" y="423"/>
                </a:cxn>
                <a:cxn ang="0">
                  <a:pos x="591" y="427"/>
                </a:cxn>
              </a:cxnLst>
              <a:rect l="0" t="0" r="r" b="b"/>
              <a:pathLst>
                <a:path w="596" h="427">
                  <a:moveTo>
                    <a:pt x="591" y="427"/>
                  </a:moveTo>
                  <a:lnTo>
                    <a:pt x="592" y="423"/>
                  </a:lnTo>
                  <a:lnTo>
                    <a:pt x="585" y="419"/>
                  </a:lnTo>
                  <a:lnTo>
                    <a:pt x="568" y="406"/>
                  </a:lnTo>
                  <a:lnTo>
                    <a:pt x="540" y="387"/>
                  </a:lnTo>
                  <a:lnTo>
                    <a:pt x="506" y="361"/>
                  </a:lnTo>
                  <a:lnTo>
                    <a:pt x="464" y="333"/>
                  </a:lnTo>
                  <a:lnTo>
                    <a:pt x="418" y="299"/>
                  </a:lnTo>
                  <a:lnTo>
                    <a:pt x="369" y="264"/>
                  </a:lnTo>
                  <a:lnTo>
                    <a:pt x="318" y="226"/>
                  </a:lnTo>
                  <a:lnTo>
                    <a:pt x="264" y="189"/>
                  </a:lnTo>
                  <a:lnTo>
                    <a:pt x="214" y="153"/>
                  </a:lnTo>
                  <a:lnTo>
                    <a:pt x="164" y="117"/>
                  </a:lnTo>
                  <a:lnTo>
                    <a:pt x="119" y="84"/>
                  </a:lnTo>
                  <a:lnTo>
                    <a:pt x="77" y="55"/>
                  </a:lnTo>
                  <a:lnTo>
                    <a:pt x="44" y="31"/>
                  </a:lnTo>
                  <a:lnTo>
                    <a:pt x="19" y="12"/>
                  </a:lnTo>
                  <a:lnTo>
                    <a:pt x="1" y="0"/>
                  </a:lnTo>
                  <a:lnTo>
                    <a:pt x="0" y="5"/>
                  </a:lnTo>
                  <a:lnTo>
                    <a:pt x="37" y="31"/>
                  </a:lnTo>
                  <a:lnTo>
                    <a:pt x="75" y="56"/>
                  </a:lnTo>
                  <a:lnTo>
                    <a:pt x="111" y="82"/>
                  </a:lnTo>
                  <a:lnTo>
                    <a:pt x="148" y="108"/>
                  </a:lnTo>
                  <a:lnTo>
                    <a:pt x="185" y="136"/>
                  </a:lnTo>
                  <a:lnTo>
                    <a:pt x="221" y="161"/>
                  </a:lnTo>
                  <a:lnTo>
                    <a:pt x="259" y="187"/>
                  </a:lnTo>
                  <a:lnTo>
                    <a:pt x="295" y="215"/>
                  </a:lnTo>
                  <a:lnTo>
                    <a:pt x="332" y="240"/>
                  </a:lnTo>
                  <a:lnTo>
                    <a:pt x="368" y="268"/>
                  </a:lnTo>
                  <a:lnTo>
                    <a:pt x="405" y="295"/>
                  </a:lnTo>
                  <a:lnTo>
                    <a:pt x="443" y="321"/>
                  </a:lnTo>
                  <a:lnTo>
                    <a:pt x="479" y="348"/>
                  </a:lnTo>
                  <a:lnTo>
                    <a:pt x="516" y="374"/>
                  </a:lnTo>
                  <a:lnTo>
                    <a:pt x="552" y="402"/>
                  </a:lnTo>
                  <a:lnTo>
                    <a:pt x="589" y="427"/>
                  </a:lnTo>
                  <a:lnTo>
                    <a:pt x="589" y="422"/>
                  </a:lnTo>
                  <a:lnTo>
                    <a:pt x="591" y="427"/>
                  </a:lnTo>
                  <a:lnTo>
                    <a:pt x="596" y="426"/>
                  </a:lnTo>
                  <a:lnTo>
                    <a:pt x="592" y="423"/>
                  </a:lnTo>
                  <a:lnTo>
                    <a:pt x="591" y="4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105"/>
            <p:cNvSpPr>
              <a:spLocks/>
            </p:cNvSpPr>
            <p:nvPr/>
          </p:nvSpPr>
          <p:spPr bwMode="auto">
            <a:xfrm>
              <a:off x="3318" y="2934"/>
              <a:ext cx="216" cy="74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2" y="51"/>
                </a:cxn>
                <a:cxn ang="0">
                  <a:pos x="2" y="51"/>
                </a:cxn>
                <a:cxn ang="0">
                  <a:pos x="3" y="53"/>
                </a:cxn>
                <a:cxn ang="0">
                  <a:pos x="3" y="53"/>
                </a:cxn>
                <a:cxn ang="0">
                  <a:pos x="163" y="5"/>
                </a:cxn>
                <a:cxn ang="0">
                  <a:pos x="161" y="0"/>
                </a:cxn>
                <a:cxn ang="0">
                  <a:pos x="2" y="47"/>
                </a:cxn>
                <a:cxn ang="0">
                  <a:pos x="5" y="47"/>
                </a:cxn>
                <a:cxn ang="0">
                  <a:pos x="0" y="51"/>
                </a:cxn>
                <a:cxn ang="0">
                  <a:pos x="2" y="53"/>
                </a:cxn>
                <a:cxn ang="0">
                  <a:pos x="3" y="53"/>
                </a:cxn>
                <a:cxn ang="0">
                  <a:pos x="0" y="51"/>
                </a:cxn>
              </a:cxnLst>
              <a:rect l="0" t="0" r="r" b="b"/>
              <a:pathLst>
                <a:path w="163" h="53">
                  <a:moveTo>
                    <a:pt x="0" y="51"/>
                  </a:moveTo>
                  <a:lnTo>
                    <a:pt x="2" y="51"/>
                  </a:lnTo>
                  <a:lnTo>
                    <a:pt x="2" y="51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163" y="5"/>
                  </a:lnTo>
                  <a:lnTo>
                    <a:pt x="161" y="0"/>
                  </a:lnTo>
                  <a:lnTo>
                    <a:pt x="2" y="47"/>
                  </a:lnTo>
                  <a:lnTo>
                    <a:pt x="5" y="47"/>
                  </a:lnTo>
                  <a:lnTo>
                    <a:pt x="0" y="51"/>
                  </a:lnTo>
                  <a:lnTo>
                    <a:pt x="2" y="53"/>
                  </a:lnTo>
                  <a:lnTo>
                    <a:pt x="3" y="53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106"/>
            <p:cNvSpPr>
              <a:spLocks/>
            </p:cNvSpPr>
            <p:nvPr/>
          </p:nvSpPr>
          <p:spPr bwMode="auto">
            <a:xfrm>
              <a:off x="2613" y="2371"/>
              <a:ext cx="712" cy="63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6" y="16"/>
                </a:cxn>
                <a:cxn ang="0">
                  <a:pos x="41" y="33"/>
                </a:cxn>
                <a:cxn ang="0">
                  <a:pos x="69" y="56"/>
                </a:cxn>
                <a:cxn ang="0">
                  <a:pos x="104" y="83"/>
                </a:cxn>
                <a:cxn ang="0">
                  <a:pos x="143" y="115"/>
                </a:cxn>
                <a:cxn ang="0">
                  <a:pos x="184" y="150"/>
                </a:cxn>
                <a:cxn ang="0">
                  <a:pos x="227" y="186"/>
                </a:cxn>
                <a:cxn ang="0">
                  <a:pos x="272" y="223"/>
                </a:cxn>
                <a:cxn ang="0">
                  <a:pos x="317" y="260"/>
                </a:cxn>
                <a:cxn ang="0">
                  <a:pos x="360" y="298"/>
                </a:cxn>
                <a:cxn ang="0">
                  <a:pos x="400" y="332"/>
                </a:cxn>
                <a:cxn ang="0">
                  <a:pos x="437" y="365"/>
                </a:cxn>
                <a:cxn ang="0">
                  <a:pos x="470" y="395"/>
                </a:cxn>
                <a:cxn ang="0">
                  <a:pos x="498" y="420"/>
                </a:cxn>
                <a:cxn ang="0">
                  <a:pos x="519" y="440"/>
                </a:cxn>
                <a:cxn ang="0">
                  <a:pos x="532" y="454"/>
                </a:cxn>
                <a:cxn ang="0">
                  <a:pos x="537" y="450"/>
                </a:cxn>
                <a:cxn ang="0">
                  <a:pos x="525" y="439"/>
                </a:cxn>
                <a:cxn ang="0">
                  <a:pos x="505" y="420"/>
                </a:cxn>
                <a:cxn ang="0">
                  <a:pos x="478" y="395"/>
                </a:cxn>
                <a:cxn ang="0">
                  <a:pos x="446" y="367"/>
                </a:cxn>
                <a:cxn ang="0">
                  <a:pos x="407" y="334"/>
                </a:cxn>
                <a:cxn ang="0">
                  <a:pos x="367" y="298"/>
                </a:cxn>
                <a:cxn ang="0">
                  <a:pos x="322" y="260"/>
                </a:cxn>
                <a:cxn ang="0">
                  <a:pos x="278" y="223"/>
                </a:cxn>
                <a:cxn ang="0">
                  <a:pos x="232" y="186"/>
                </a:cxn>
                <a:cxn ang="0">
                  <a:pos x="187" y="148"/>
                </a:cxn>
                <a:cxn ang="0">
                  <a:pos x="146" y="114"/>
                </a:cxn>
                <a:cxn ang="0">
                  <a:pos x="105" y="81"/>
                </a:cxn>
                <a:cxn ang="0">
                  <a:pos x="71" y="53"/>
                </a:cxn>
                <a:cxn ang="0">
                  <a:pos x="41" y="29"/>
                </a:cxn>
                <a:cxn ang="0">
                  <a:pos x="18" y="12"/>
                </a:cxn>
                <a:cxn ang="0">
                  <a:pos x="2" y="0"/>
                </a:cxn>
                <a:cxn ang="0">
                  <a:pos x="0" y="4"/>
                </a:cxn>
              </a:cxnLst>
              <a:rect l="0" t="0" r="r" b="b"/>
              <a:pathLst>
                <a:path w="537" h="454">
                  <a:moveTo>
                    <a:pt x="0" y="4"/>
                  </a:moveTo>
                  <a:lnTo>
                    <a:pt x="16" y="16"/>
                  </a:lnTo>
                  <a:lnTo>
                    <a:pt x="41" y="33"/>
                  </a:lnTo>
                  <a:lnTo>
                    <a:pt x="69" y="56"/>
                  </a:lnTo>
                  <a:lnTo>
                    <a:pt x="104" y="83"/>
                  </a:lnTo>
                  <a:lnTo>
                    <a:pt x="143" y="115"/>
                  </a:lnTo>
                  <a:lnTo>
                    <a:pt x="184" y="150"/>
                  </a:lnTo>
                  <a:lnTo>
                    <a:pt x="227" y="186"/>
                  </a:lnTo>
                  <a:lnTo>
                    <a:pt x="272" y="223"/>
                  </a:lnTo>
                  <a:lnTo>
                    <a:pt x="317" y="260"/>
                  </a:lnTo>
                  <a:lnTo>
                    <a:pt x="360" y="298"/>
                  </a:lnTo>
                  <a:lnTo>
                    <a:pt x="400" y="332"/>
                  </a:lnTo>
                  <a:lnTo>
                    <a:pt x="437" y="365"/>
                  </a:lnTo>
                  <a:lnTo>
                    <a:pt x="470" y="395"/>
                  </a:lnTo>
                  <a:lnTo>
                    <a:pt x="498" y="420"/>
                  </a:lnTo>
                  <a:lnTo>
                    <a:pt x="519" y="440"/>
                  </a:lnTo>
                  <a:lnTo>
                    <a:pt x="532" y="454"/>
                  </a:lnTo>
                  <a:lnTo>
                    <a:pt x="537" y="450"/>
                  </a:lnTo>
                  <a:lnTo>
                    <a:pt x="525" y="439"/>
                  </a:lnTo>
                  <a:lnTo>
                    <a:pt x="505" y="420"/>
                  </a:lnTo>
                  <a:lnTo>
                    <a:pt x="478" y="395"/>
                  </a:lnTo>
                  <a:lnTo>
                    <a:pt x="446" y="367"/>
                  </a:lnTo>
                  <a:lnTo>
                    <a:pt x="407" y="334"/>
                  </a:lnTo>
                  <a:lnTo>
                    <a:pt x="367" y="298"/>
                  </a:lnTo>
                  <a:lnTo>
                    <a:pt x="322" y="260"/>
                  </a:lnTo>
                  <a:lnTo>
                    <a:pt x="278" y="223"/>
                  </a:lnTo>
                  <a:lnTo>
                    <a:pt x="232" y="186"/>
                  </a:lnTo>
                  <a:lnTo>
                    <a:pt x="187" y="148"/>
                  </a:lnTo>
                  <a:lnTo>
                    <a:pt x="146" y="114"/>
                  </a:lnTo>
                  <a:lnTo>
                    <a:pt x="105" y="81"/>
                  </a:lnTo>
                  <a:lnTo>
                    <a:pt x="71" y="53"/>
                  </a:lnTo>
                  <a:lnTo>
                    <a:pt x="41" y="29"/>
                  </a:lnTo>
                  <a:lnTo>
                    <a:pt x="18" y="12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107"/>
            <p:cNvSpPr>
              <a:spLocks/>
            </p:cNvSpPr>
            <p:nvPr/>
          </p:nvSpPr>
          <p:spPr bwMode="auto">
            <a:xfrm>
              <a:off x="1878" y="1768"/>
              <a:ext cx="738" cy="60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1" y="17"/>
                </a:cxn>
                <a:cxn ang="0">
                  <a:pos x="28" y="36"/>
                </a:cxn>
                <a:cxn ang="0">
                  <a:pos x="54" y="59"/>
                </a:cxn>
                <a:cxn ang="0">
                  <a:pos x="87" y="86"/>
                </a:cxn>
                <a:cxn ang="0">
                  <a:pos x="124" y="116"/>
                </a:cxn>
                <a:cxn ang="0">
                  <a:pos x="164" y="149"/>
                </a:cxn>
                <a:cxn ang="0">
                  <a:pos x="209" y="184"/>
                </a:cxn>
                <a:cxn ang="0">
                  <a:pos x="256" y="218"/>
                </a:cxn>
                <a:cxn ang="0">
                  <a:pos x="302" y="253"/>
                </a:cxn>
                <a:cxn ang="0">
                  <a:pos x="350" y="287"/>
                </a:cxn>
                <a:cxn ang="0">
                  <a:pos x="394" y="320"/>
                </a:cxn>
                <a:cxn ang="0">
                  <a:pos x="436" y="351"/>
                </a:cxn>
                <a:cxn ang="0">
                  <a:pos x="475" y="378"/>
                </a:cxn>
                <a:cxn ang="0">
                  <a:pos x="508" y="402"/>
                </a:cxn>
                <a:cxn ang="0">
                  <a:pos x="535" y="421"/>
                </a:cxn>
                <a:cxn ang="0">
                  <a:pos x="555" y="435"/>
                </a:cxn>
                <a:cxn ang="0">
                  <a:pos x="557" y="431"/>
                </a:cxn>
                <a:cxn ang="0">
                  <a:pos x="538" y="418"/>
                </a:cxn>
                <a:cxn ang="0">
                  <a:pos x="512" y="399"/>
                </a:cxn>
                <a:cxn ang="0">
                  <a:pos x="479" y="375"/>
                </a:cxn>
                <a:cxn ang="0">
                  <a:pos x="440" y="348"/>
                </a:cxn>
                <a:cxn ang="0">
                  <a:pos x="399" y="318"/>
                </a:cxn>
                <a:cxn ang="0">
                  <a:pos x="353" y="284"/>
                </a:cxn>
                <a:cxn ang="0">
                  <a:pos x="307" y="250"/>
                </a:cxn>
                <a:cxn ang="0">
                  <a:pos x="259" y="214"/>
                </a:cxn>
                <a:cxn ang="0">
                  <a:pos x="212" y="178"/>
                </a:cxn>
                <a:cxn ang="0">
                  <a:pos x="167" y="144"/>
                </a:cxn>
                <a:cxn ang="0">
                  <a:pos x="126" y="111"/>
                </a:cxn>
                <a:cxn ang="0">
                  <a:pos x="88" y="80"/>
                </a:cxn>
                <a:cxn ang="0">
                  <a:pos x="55" y="53"/>
                </a:cxn>
                <a:cxn ang="0">
                  <a:pos x="31" y="30"/>
                </a:cxn>
                <a:cxn ang="0">
                  <a:pos x="13" y="13"/>
                </a:cxn>
                <a:cxn ang="0">
                  <a:pos x="5" y="0"/>
                </a:cxn>
                <a:cxn ang="0">
                  <a:pos x="0" y="3"/>
                </a:cxn>
              </a:cxnLst>
              <a:rect l="0" t="0" r="r" b="b"/>
              <a:pathLst>
                <a:path w="557" h="435">
                  <a:moveTo>
                    <a:pt x="0" y="3"/>
                  </a:moveTo>
                  <a:lnTo>
                    <a:pt x="11" y="17"/>
                  </a:lnTo>
                  <a:lnTo>
                    <a:pt x="28" y="36"/>
                  </a:lnTo>
                  <a:lnTo>
                    <a:pt x="54" y="59"/>
                  </a:lnTo>
                  <a:lnTo>
                    <a:pt x="87" y="86"/>
                  </a:lnTo>
                  <a:lnTo>
                    <a:pt x="124" y="116"/>
                  </a:lnTo>
                  <a:lnTo>
                    <a:pt x="164" y="149"/>
                  </a:lnTo>
                  <a:lnTo>
                    <a:pt x="209" y="184"/>
                  </a:lnTo>
                  <a:lnTo>
                    <a:pt x="256" y="218"/>
                  </a:lnTo>
                  <a:lnTo>
                    <a:pt x="302" y="253"/>
                  </a:lnTo>
                  <a:lnTo>
                    <a:pt x="350" y="287"/>
                  </a:lnTo>
                  <a:lnTo>
                    <a:pt x="394" y="320"/>
                  </a:lnTo>
                  <a:lnTo>
                    <a:pt x="436" y="351"/>
                  </a:lnTo>
                  <a:lnTo>
                    <a:pt x="475" y="378"/>
                  </a:lnTo>
                  <a:lnTo>
                    <a:pt x="508" y="402"/>
                  </a:lnTo>
                  <a:lnTo>
                    <a:pt x="535" y="421"/>
                  </a:lnTo>
                  <a:lnTo>
                    <a:pt x="555" y="435"/>
                  </a:lnTo>
                  <a:lnTo>
                    <a:pt x="557" y="431"/>
                  </a:lnTo>
                  <a:lnTo>
                    <a:pt x="538" y="418"/>
                  </a:lnTo>
                  <a:lnTo>
                    <a:pt x="512" y="399"/>
                  </a:lnTo>
                  <a:lnTo>
                    <a:pt x="479" y="375"/>
                  </a:lnTo>
                  <a:lnTo>
                    <a:pt x="440" y="348"/>
                  </a:lnTo>
                  <a:lnTo>
                    <a:pt x="399" y="318"/>
                  </a:lnTo>
                  <a:lnTo>
                    <a:pt x="353" y="284"/>
                  </a:lnTo>
                  <a:lnTo>
                    <a:pt x="307" y="250"/>
                  </a:lnTo>
                  <a:lnTo>
                    <a:pt x="259" y="214"/>
                  </a:lnTo>
                  <a:lnTo>
                    <a:pt x="212" y="178"/>
                  </a:lnTo>
                  <a:lnTo>
                    <a:pt x="167" y="144"/>
                  </a:lnTo>
                  <a:lnTo>
                    <a:pt x="126" y="111"/>
                  </a:lnTo>
                  <a:lnTo>
                    <a:pt x="88" y="80"/>
                  </a:lnTo>
                  <a:lnTo>
                    <a:pt x="55" y="53"/>
                  </a:lnTo>
                  <a:lnTo>
                    <a:pt x="31" y="30"/>
                  </a:lnTo>
                  <a:lnTo>
                    <a:pt x="13" y="13"/>
                  </a:lnTo>
                  <a:lnTo>
                    <a:pt x="5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108"/>
            <p:cNvSpPr>
              <a:spLocks/>
            </p:cNvSpPr>
            <p:nvPr/>
          </p:nvSpPr>
          <p:spPr bwMode="auto">
            <a:xfrm>
              <a:off x="1862" y="1597"/>
              <a:ext cx="23" cy="175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2" y="11"/>
                </a:cxn>
                <a:cxn ang="0">
                  <a:pos x="0" y="40"/>
                </a:cxn>
                <a:cxn ang="0">
                  <a:pos x="1" y="67"/>
                </a:cxn>
                <a:cxn ang="0">
                  <a:pos x="4" y="96"/>
                </a:cxn>
                <a:cxn ang="0">
                  <a:pos x="12" y="125"/>
                </a:cxn>
                <a:cxn ang="0">
                  <a:pos x="17" y="122"/>
                </a:cxn>
                <a:cxn ang="0">
                  <a:pos x="10" y="96"/>
                </a:cxn>
                <a:cxn ang="0">
                  <a:pos x="5" y="67"/>
                </a:cxn>
                <a:cxn ang="0">
                  <a:pos x="5" y="38"/>
                </a:cxn>
                <a:cxn ang="0">
                  <a:pos x="8" y="11"/>
                </a:cxn>
                <a:cxn ang="0">
                  <a:pos x="2" y="11"/>
                </a:cxn>
                <a:cxn ang="0">
                  <a:pos x="8" y="10"/>
                </a:cxn>
                <a:cxn ang="0">
                  <a:pos x="4" y="0"/>
                </a:cxn>
                <a:cxn ang="0">
                  <a:pos x="2" y="11"/>
                </a:cxn>
                <a:cxn ang="0">
                  <a:pos x="8" y="10"/>
                </a:cxn>
              </a:cxnLst>
              <a:rect l="0" t="0" r="r" b="b"/>
              <a:pathLst>
                <a:path w="17" h="125">
                  <a:moveTo>
                    <a:pt x="8" y="10"/>
                  </a:moveTo>
                  <a:lnTo>
                    <a:pt x="2" y="11"/>
                  </a:lnTo>
                  <a:lnTo>
                    <a:pt x="0" y="40"/>
                  </a:lnTo>
                  <a:lnTo>
                    <a:pt x="1" y="67"/>
                  </a:lnTo>
                  <a:lnTo>
                    <a:pt x="4" y="96"/>
                  </a:lnTo>
                  <a:lnTo>
                    <a:pt x="12" y="125"/>
                  </a:lnTo>
                  <a:lnTo>
                    <a:pt x="17" y="122"/>
                  </a:lnTo>
                  <a:lnTo>
                    <a:pt x="10" y="96"/>
                  </a:lnTo>
                  <a:lnTo>
                    <a:pt x="5" y="67"/>
                  </a:lnTo>
                  <a:lnTo>
                    <a:pt x="5" y="38"/>
                  </a:lnTo>
                  <a:lnTo>
                    <a:pt x="8" y="11"/>
                  </a:lnTo>
                  <a:lnTo>
                    <a:pt x="2" y="11"/>
                  </a:lnTo>
                  <a:lnTo>
                    <a:pt x="8" y="10"/>
                  </a:lnTo>
                  <a:lnTo>
                    <a:pt x="4" y="0"/>
                  </a:lnTo>
                  <a:lnTo>
                    <a:pt x="2" y="11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109"/>
            <p:cNvSpPr>
              <a:spLocks/>
            </p:cNvSpPr>
            <p:nvPr/>
          </p:nvSpPr>
          <p:spPr bwMode="auto">
            <a:xfrm>
              <a:off x="3112" y="2885"/>
              <a:ext cx="782" cy="919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0" y="526"/>
                </a:cxn>
                <a:cxn ang="0">
                  <a:pos x="103" y="657"/>
                </a:cxn>
                <a:cxn ang="0">
                  <a:pos x="590" y="226"/>
                </a:cxn>
                <a:cxn ang="0">
                  <a:pos x="577" y="210"/>
                </a:cxn>
                <a:cxn ang="0">
                  <a:pos x="562" y="196"/>
                </a:cxn>
                <a:cxn ang="0">
                  <a:pos x="546" y="180"/>
                </a:cxn>
                <a:cxn ang="0">
                  <a:pos x="527" y="165"/>
                </a:cxn>
                <a:cxn ang="0">
                  <a:pos x="507" y="151"/>
                </a:cxn>
                <a:cxn ang="0">
                  <a:pos x="487" y="137"/>
                </a:cxn>
                <a:cxn ang="0">
                  <a:pos x="465" y="124"/>
                </a:cxn>
                <a:cxn ang="0">
                  <a:pos x="444" y="109"/>
                </a:cxn>
                <a:cxn ang="0">
                  <a:pos x="421" y="98"/>
                </a:cxn>
                <a:cxn ang="0">
                  <a:pos x="399" y="85"/>
                </a:cxn>
                <a:cxn ang="0">
                  <a:pos x="376" y="73"/>
                </a:cxn>
                <a:cxn ang="0">
                  <a:pos x="353" y="63"/>
                </a:cxn>
                <a:cxn ang="0">
                  <a:pos x="332" y="53"/>
                </a:cxn>
                <a:cxn ang="0">
                  <a:pos x="312" y="43"/>
                </a:cxn>
                <a:cxn ang="0">
                  <a:pos x="291" y="35"/>
                </a:cxn>
                <a:cxn ang="0">
                  <a:pos x="273" y="27"/>
                </a:cxn>
                <a:cxn ang="0">
                  <a:pos x="263" y="25"/>
                </a:cxn>
                <a:cxn ang="0">
                  <a:pos x="254" y="20"/>
                </a:cxn>
                <a:cxn ang="0">
                  <a:pos x="244" y="17"/>
                </a:cxn>
                <a:cxn ang="0">
                  <a:pos x="234" y="15"/>
                </a:cxn>
                <a:cxn ang="0">
                  <a:pos x="224" y="12"/>
                </a:cxn>
                <a:cxn ang="0">
                  <a:pos x="215" y="7"/>
                </a:cxn>
                <a:cxn ang="0">
                  <a:pos x="205" y="4"/>
                </a:cxn>
                <a:cxn ang="0">
                  <a:pos x="197" y="0"/>
                </a:cxn>
              </a:cxnLst>
              <a:rect l="0" t="0" r="r" b="b"/>
              <a:pathLst>
                <a:path w="590" h="657">
                  <a:moveTo>
                    <a:pt x="197" y="0"/>
                  </a:moveTo>
                  <a:lnTo>
                    <a:pt x="0" y="526"/>
                  </a:lnTo>
                  <a:lnTo>
                    <a:pt x="103" y="657"/>
                  </a:lnTo>
                  <a:lnTo>
                    <a:pt x="590" y="226"/>
                  </a:lnTo>
                  <a:lnTo>
                    <a:pt x="577" y="210"/>
                  </a:lnTo>
                  <a:lnTo>
                    <a:pt x="562" y="196"/>
                  </a:lnTo>
                  <a:lnTo>
                    <a:pt x="546" y="180"/>
                  </a:lnTo>
                  <a:lnTo>
                    <a:pt x="527" y="165"/>
                  </a:lnTo>
                  <a:lnTo>
                    <a:pt x="507" y="151"/>
                  </a:lnTo>
                  <a:lnTo>
                    <a:pt x="487" y="137"/>
                  </a:lnTo>
                  <a:lnTo>
                    <a:pt x="465" y="124"/>
                  </a:lnTo>
                  <a:lnTo>
                    <a:pt x="444" y="109"/>
                  </a:lnTo>
                  <a:lnTo>
                    <a:pt x="421" y="98"/>
                  </a:lnTo>
                  <a:lnTo>
                    <a:pt x="399" y="85"/>
                  </a:lnTo>
                  <a:lnTo>
                    <a:pt x="376" y="73"/>
                  </a:lnTo>
                  <a:lnTo>
                    <a:pt x="353" y="63"/>
                  </a:lnTo>
                  <a:lnTo>
                    <a:pt x="332" y="53"/>
                  </a:lnTo>
                  <a:lnTo>
                    <a:pt x="312" y="43"/>
                  </a:lnTo>
                  <a:lnTo>
                    <a:pt x="291" y="35"/>
                  </a:lnTo>
                  <a:lnTo>
                    <a:pt x="273" y="27"/>
                  </a:lnTo>
                  <a:lnTo>
                    <a:pt x="263" y="25"/>
                  </a:lnTo>
                  <a:lnTo>
                    <a:pt x="254" y="20"/>
                  </a:lnTo>
                  <a:lnTo>
                    <a:pt x="244" y="17"/>
                  </a:lnTo>
                  <a:lnTo>
                    <a:pt x="234" y="15"/>
                  </a:lnTo>
                  <a:lnTo>
                    <a:pt x="224" y="12"/>
                  </a:lnTo>
                  <a:lnTo>
                    <a:pt x="215" y="7"/>
                  </a:lnTo>
                  <a:lnTo>
                    <a:pt x="205" y="4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E2E2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110"/>
            <p:cNvSpPr>
              <a:spLocks/>
            </p:cNvSpPr>
            <p:nvPr/>
          </p:nvSpPr>
          <p:spPr bwMode="auto">
            <a:xfrm>
              <a:off x="3104" y="2884"/>
              <a:ext cx="274" cy="741"/>
            </a:xfrm>
            <a:custGeom>
              <a:avLst/>
              <a:gdLst/>
              <a:ahLst/>
              <a:cxnLst>
                <a:cxn ang="0">
                  <a:pos x="10" y="523"/>
                </a:cxn>
                <a:cxn ang="0">
                  <a:pos x="11" y="529"/>
                </a:cxn>
                <a:cxn ang="0">
                  <a:pos x="207" y="3"/>
                </a:cxn>
                <a:cxn ang="0">
                  <a:pos x="197" y="0"/>
                </a:cxn>
                <a:cxn ang="0">
                  <a:pos x="0" y="524"/>
                </a:cxn>
                <a:cxn ang="0">
                  <a:pos x="1" y="530"/>
                </a:cxn>
                <a:cxn ang="0">
                  <a:pos x="0" y="524"/>
                </a:cxn>
                <a:cxn ang="0">
                  <a:pos x="0" y="526"/>
                </a:cxn>
                <a:cxn ang="0">
                  <a:pos x="0" y="527"/>
                </a:cxn>
                <a:cxn ang="0">
                  <a:pos x="0" y="529"/>
                </a:cxn>
                <a:cxn ang="0">
                  <a:pos x="1" y="530"/>
                </a:cxn>
                <a:cxn ang="0">
                  <a:pos x="10" y="523"/>
                </a:cxn>
              </a:cxnLst>
              <a:rect l="0" t="0" r="r" b="b"/>
              <a:pathLst>
                <a:path w="207" h="530">
                  <a:moveTo>
                    <a:pt x="10" y="523"/>
                  </a:moveTo>
                  <a:lnTo>
                    <a:pt x="11" y="529"/>
                  </a:lnTo>
                  <a:lnTo>
                    <a:pt x="207" y="3"/>
                  </a:lnTo>
                  <a:lnTo>
                    <a:pt x="197" y="0"/>
                  </a:lnTo>
                  <a:lnTo>
                    <a:pt x="0" y="524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26"/>
                  </a:lnTo>
                  <a:lnTo>
                    <a:pt x="0" y="527"/>
                  </a:lnTo>
                  <a:lnTo>
                    <a:pt x="0" y="529"/>
                  </a:lnTo>
                  <a:lnTo>
                    <a:pt x="1" y="530"/>
                  </a:lnTo>
                  <a:lnTo>
                    <a:pt x="10" y="5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111"/>
            <p:cNvSpPr>
              <a:spLocks/>
            </p:cNvSpPr>
            <p:nvPr/>
          </p:nvSpPr>
          <p:spPr bwMode="auto">
            <a:xfrm>
              <a:off x="3105" y="3615"/>
              <a:ext cx="147" cy="201"/>
            </a:xfrm>
            <a:custGeom>
              <a:avLst/>
              <a:gdLst/>
              <a:ahLst/>
              <a:cxnLst>
                <a:cxn ang="0">
                  <a:pos x="104" y="131"/>
                </a:cxn>
                <a:cxn ang="0">
                  <a:pos x="111" y="132"/>
                </a:cxn>
                <a:cxn ang="0">
                  <a:pos x="9" y="0"/>
                </a:cxn>
                <a:cxn ang="0">
                  <a:pos x="0" y="7"/>
                </a:cxn>
                <a:cxn ang="0">
                  <a:pos x="104" y="138"/>
                </a:cxn>
                <a:cxn ang="0">
                  <a:pos x="111" y="139"/>
                </a:cxn>
                <a:cxn ang="0">
                  <a:pos x="104" y="138"/>
                </a:cxn>
                <a:cxn ang="0">
                  <a:pos x="107" y="144"/>
                </a:cxn>
                <a:cxn ang="0">
                  <a:pos x="111" y="139"/>
                </a:cxn>
                <a:cxn ang="0">
                  <a:pos x="104" y="131"/>
                </a:cxn>
              </a:cxnLst>
              <a:rect l="0" t="0" r="r" b="b"/>
              <a:pathLst>
                <a:path w="111" h="144">
                  <a:moveTo>
                    <a:pt x="104" y="131"/>
                  </a:moveTo>
                  <a:lnTo>
                    <a:pt x="111" y="132"/>
                  </a:lnTo>
                  <a:lnTo>
                    <a:pt x="9" y="0"/>
                  </a:lnTo>
                  <a:lnTo>
                    <a:pt x="0" y="7"/>
                  </a:lnTo>
                  <a:lnTo>
                    <a:pt x="104" y="138"/>
                  </a:lnTo>
                  <a:lnTo>
                    <a:pt x="111" y="139"/>
                  </a:lnTo>
                  <a:lnTo>
                    <a:pt x="104" y="138"/>
                  </a:lnTo>
                  <a:lnTo>
                    <a:pt x="107" y="144"/>
                  </a:lnTo>
                  <a:lnTo>
                    <a:pt x="111" y="139"/>
                  </a:lnTo>
                  <a:lnTo>
                    <a:pt x="104" y="1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112"/>
            <p:cNvSpPr>
              <a:spLocks/>
            </p:cNvSpPr>
            <p:nvPr/>
          </p:nvSpPr>
          <p:spPr bwMode="auto">
            <a:xfrm>
              <a:off x="3243" y="3195"/>
              <a:ext cx="661" cy="614"/>
            </a:xfrm>
            <a:custGeom>
              <a:avLst/>
              <a:gdLst/>
              <a:ahLst/>
              <a:cxnLst>
                <a:cxn ang="0">
                  <a:pos x="487" y="7"/>
                </a:cxn>
                <a:cxn ang="0">
                  <a:pos x="487" y="0"/>
                </a:cxn>
                <a:cxn ang="0">
                  <a:pos x="0" y="431"/>
                </a:cxn>
                <a:cxn ang="0">
                  <a:pos x="7" y="439"/>
                </a:cxn>
                <a:cxn ang="0">
                  <a:pos x="496" y="7"/>
                </a:cxn>
                <a:cxn ang="0">
                  <a:pos x="496" y="0"/>
                </a:cxn>
                <a:cxn ang="0">
                  <a:pos x="496" y="7"/>
                </a:cxn>
                <a:cxn ang="0">
                  <a:pos x="499" y="4"/>
                </a:cxn>
                <a:cxn ang="0">
                  <a:pos x="496" y="0"/>
                </a:cxn>
                <a:cxn ang="0">
                  <a:pos x="487" y="7"/>
                </a:cxn>
              </a:cxnLst>
              <a:rect l="0" t="0" r="r" b="b"/>
              <a:pathLst>
                <a:path w="499" h="439">
                  <a:moveTo>
                    <a:pt x="487" y="7"/>
                  </a:moveTo>
                  <a:lnTo>
                    <a:pt x="487" y="0"/>
                  </a:lnTo>
                  <a:lnTo>
                    <a:pt x="0" y="431"/>
                  </a:lnTo>
                  <a:lnTo>
                    <a:pt x="7" y="439"/>
                  </a:lnTo>
                  <a:lnTo>
                    <a:pt x="496" y="7"/>
                  </a:lnTo>
                  <a:lnTo>
                    <a:pt x="496" y="0"/>
                  </a:lnTo>
                  <a:lnTo>
                    <a:pt x="496" y="7"/>
                  </a:lnTo>
                  <a:lnTo>
                    <a:pt x="499" y="4"/>
                  </a:lnTo>
                  <a:lnTo>
                    <a:pt x="496" y="0"/>
                  </a:lnTo>
                  <a:lnTo>
                    <a:pt x="48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113"/>
            <p:cNvSpPr>
              <a:spLocks/>
            </p:cNvSpPr>
            <p:nvPr/>
          </p:nvSpPr>
          <p:spPr bwMode="auto">
            <a:xfrm>
              <a:off x="3704" y="3036"/>
              <a:ext cx="196" cy="169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3" y="17"/>
                </a:cxn>
                <a:cxn ang="0">
                  <a:pos x="30" y="30"/>
                </a:cxn>
                <a:cxn ang="0">
                  <a:pos x="51" y="45"/>
                </a:cxn>
                <a:cxn ang="0">
                  <a:pos x="73" y="60"/>
                </a:cxn>
                <a:cxn ang="0">
                  <a:pos x="95" y="78"/>
                </a:cxn>
                <a:cxn ang="0">
                  <a:pos x="115" y="93"/>
                </a:cxn>
                <a:cxn ang="0">
                  <a:pos x="129" y="109"/>
                </a:cxn>
                <a:cxn ang="0">
                  <a:pos x="139" y="121"/>
                </a:cxn>
                <a:cxn ang="0">
                  <a:pos x="148" y="114"/>
                </a:cxn>
                <a:cxn ang="0">
                  <a:pos x="133" y="98"/>
                </a:cxn>
                <a:cxn ang="0">
                  <a:pos x="118" y="82"/>
                </a:cxn>
                <a:cxn ang="0">
                  <a:pos x="100" y="66"/>
                </a:cxn>
                <a:cxn ang="0">
                  <a:pos x="82" y="52"/>
                </a:cxn>
                <a:cxn ang="0">
                  <a:pos x="61" y="37"/>
                </a:cxn>
                <a:cxn ang="0">
                  <a:pos x="43" y="24"/>
                </a:cxn>
                <a:cxn ang="0">
                  <a:pos x="23" y="11"/>
                </a:cxn>
                <a:cxn ang="0">
                  <a:pos x="5" y="0"/>
                </a:cxn>
                <a:cxn ang="0">
                  <a:pos x="0" y="10"/>
                </a:cxn>
              </a:cxnLst>
              <a:rect l="0" t="0" r="r" b="b"/>
              <a:pathLst>
                <a:path w="148" h="121">
                  <a:moveTo>
                    <a:pt x="0" y="10"/>
                  </a:moveTo>
                  <a:lnTo>
                    <a:pt x="13" y="17"/>
                  </a:lnTo>
                  <a:lnTo>
                    <a:pt x="30" y="30"/>
                  </a:lnTo>
                  <a:lnTo>
                    <a:pt x="51" y="45"/>
                  </a:lnTo>
                  <a:lnTo>
                    <a:pt x="73" y="60"/>
                  </a:lnTo>
                  <a:lnTo>
                    <a:pt x="95" y="78"/>
                  </a:lnTo>
                  <a:lnTo>
                    <a:pt x="115" y="93"/>
                  </a:lnTo>
                  <a:lnTo>
                    <a:pt x="129" y="109"/>
                  </a:lnTo>
                  <a:lnTo>
                    <a:pt x="139" y="121"/>
                  </a:lnTo>
                  <a:lnTo>
                    <a:pt x="148" y="114"/>
                  </a:lnTo>
                  <a:lnTo>
                    <a:pt x="133" y="98"/>
                  </a:lnTo>
                  <a:lnTo>
                    <a:pt x="118" y="82"/>
                  </a:lnTo>
                  <a:lnTo>
                    <a:pt x="100" y="66"/>
                  </a:lnTo>
                  <a:lnTo>
                    <a:pt x="82" y="52"/>
                  </a:lnTo>
                  <a:lnTo>
                    <a:pt x="61" y="37"/>
                  </a:lnTo>
                  <a:lnTo>
                    <a:pt x="43" y="24"/>
                  </a:lnTo>
                  <a:lnTo>
                    <a:pt x="23" y="11"/>
                  </a:lnTo>
                  <a:lnTo>
                    <a:pt x="5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114"/>
            <p:cNvSpPr>
              <a:spLocks/>
            </p:cNvSpPr>
            <p:nvPr/>
          </p:nvSpPr>
          <p:spPr bwMode="auto">
            <a:xfrm>
              <a:off x="3365" y="2875"/>
              <a:ext cx="346" cy="175"/>
            </a:xfrm>
            <a:custGeom>
              <a:avLst/>
              <a:gdLst/>
              <a:ahLst/>
              <a:cxnLst>
                <a:cxn ang="0">
                  <a:pos x="10" y="9"/>
                </a:cxn>
                <a:cxn ang="0">
                  <a:pos x="4" y="13"/>
                </a:cxn>
                <a:cxn ang="0">
                  <a:pos x="16" y="16"/>
                </a:cxn>
                <a:cxn ang="0">
                  <a:pos x="29" y="19"/>
                </a:cxn>
                <a:cxn ang="0">
                  <a:pos x="44" y="24"/>
                </a:cxn>
                <a:cxn ang="0">
                  <a:pos x="60" y="30"/>
                </a:cxn>
                <a:cxn ang="0">
                  <a:pos x="77" y="37"/>
                </a:cxn>
                <a:cxn ang="0">
                  <a:pos x="96" y="45"/>
                </a:cxn>
                <a:cxn ang="0">
                  <a:pos x="113" y="52"/>
                </a:cxn>
                <a:cxn ang="0">
                  <a:pos x="132" y="60"/>
                </a:cxn>
                <a:cxn ang="0">
                  <a:pos x="151" y="69"/>
                </a:cxn>
                <a:cxn ang="0">
                  <a:pos x="169" y="79"/>
                </a:cxn>
                <a:cxn ang="0">
                  <a:pos x="187" y="88"/>
                </a:cxn>
                <a:cxn ang="0">
                  <a:pos x="204" y="96"/>
                </a:cxn>
                <a:cxn ang="0">
                  <a:pos x="220" y="105"/>
                </a:cxn>
                <a:cxn ang="0">
                  <a:pos x="233" y="112"/>
                </a:cxn>
                <a:cxn ang="0">
                  <a:pos x="246" y="119"/>
                </a:cxn>
                <a:cxn ang="0">
                  <a:pos x="256" y="125"/>
                </a:cxn>
                <a:cxn ang="0">
                  <a:pos x="261" y="115"/>
                </a:cxn>
                <a:cxn ang="0">
                  <a:pos x="250" y="108"/>
                </a:cxn>
                <a:cxn ang="0">
                  <a:pos x="238" y="101"/>
                </a:cxn>
                <a:cxn ang="0">
                  <a:pos x="224" y="92"/>
                </a:cxn>
                <a:cxn ang="0">
                  <a:pos x="208" y="85"/>
                </a:cxn>
                <a:cxn ang="0">
                  <a:pos x="192" y="76"/>
                </a:cxn>
                <a:cxn ang="0">
                  <a:pos x="175" y="68"/>
                </a:cxn>
                <a:cxn ang="0">
                  <a:pos x="156" y="59"/>
                </a:cxn>
                <a:cxn ang="0">
                  <a:pos x="139" y="50"/>
                </a:cxn>
                <a:cxn ang="0">
                  <a:pos x="121" y="42"/>
                </a:cxn>
                <a:cxn ang="0">
                  <a:pos x="102" y="34"/>
                </a:cxn>
                <a:cxn ang="0">
                  <a:pos x="85" y="27"/>
                </a:cxn>
                <a:cxn ang="0">
                  <a:pos x="66" y="20"/>
                </a:cxn>
                <a:cxn ang="0">
                  <a:pos x="50" y="14"/>
                </a:cxn>
                <a:cxn ang="0">
                  <a:pos x="34" y="9"/>
                </a:cxn>
                <a:cxn ang="0">
                  <a:pos x="20" y="4"/>
                </a:cxn>
                <a:cxn ang="0">
                  <a:pos x="7" y="1"/>
                </a:cxn>
                <a:cxn ang="0">
                  <a:pos x="0" y="6"/>
                </a:cxn>
                <a:cxn ang="0">
                  <a:pos x="7" y="1"/>
                </a:cxn>
                <a:cxn ang="0">
                  <a:pos x="1" y="0"/>
                </a:cxn>
                <a:cxn ang="0">
                  <a:pos x="0" y="6"/>
                </a:cxn>
                <a:cxn ang="0">
                  <a:pos x="10" y="9"/>
                </a:cxn>
              </a:cxnLst>
              <a:rect l="0" t="0" r="r" b="b"/>
              <a:pathLst>
                <a:path w="261" h="125">
                  <a:moveTo>
                    <a:pt x="10" y="9"/>
                  </a:moveTo>
                  <a:lnTo>
                    <a:pt x="4" y="13"/>
                  </a:lnTo>
                  <a:lnTo>
                    <a:pt x="16" y="16"/>
                  </a:lnTo>
                  <a:lnTo>
                    <a:pt x="29" y="19"/>
                  </a:lnTo>
                  <a:lnTo>
                    <a:pt x="44" y="24"/>
                  </a:lnTo>
                  <a:lnTo>
                    <a:pt x="60" y="30"/>
                  </a:lnTo>
                  <a:lnTo>
                    <a:pt x="77" y="37"/>
                  </a:lnTo>
                  <a:lnTo>
                    <a:pt x="96" y="45"/>
                  </a:lnTo>
                  <a:lnTo>
                    <a:pt x="113" y="52"/>
                  </a:lnTo>
                  <a:lnTo>
                    <a:pt x="132" y="60"/>
                  </a:lnTo>
                  <a:lnTo>
                    <a:pt x="151" y="69"/>
                  </a:lnTo>
                  <a:lnTo>
                    <a:pt x="169" y="79"/>
                  </a:lnTo>
                  <a:lnTo>
                    <a:pt x="187" y="88"/>
                  </a:lnTo>
                  <a:lnTo>
                    <a:pt x="204" y="96"/>
                  </a:lnTo>
                  <a:lnTo>
                    <a:pt x="220" y="105"/>
                  </a:lnTo>
                  <a:lnTo>
                    <a:pt x="233" y="112"/>
                  </a:lnTo>
                  <a:lnTo>
                    <a:pt x="246" y="119"/>
                  </a:lnTo>
                  <a:lnTo>
                    <a:pt x="256" y="125"/>
                  </a:lnTo>
                  <a:lnTo>
                    <a:pt x="261" y="115"/>
                  </a:lnTo>
                  <a:lnTo>
                    <a:pt x="250" y="108"/>
                  </a:lnTo>
                  <a:lnTo>
                    <a:pt x="238" y="101"/>
                  </a:lnTo>
                  <a:lnTo>
                    <a:pt x="224" y="92"/>
                  </a:lnTo>
                  <a:lnTo>
                    <a:pt x="208" y="85"/>
                  </a:lnTo>
                  <a:lnTo>
                    <a:pt x="192" y="76"/>
                  </a:lnTo>
                  <a:lnTo>
                    <a:pt x="175" y="68"/>
                  </a:lnTo>
                  <a:lnTo>
                    <a:pt x="156" y="59"/>
                  </a:lnTo>
                  <a:lnTo>
                    <a:pt x="139" y="50"/>
                  </a:lnTo>
                  <a:lnTo>
                    <a:pt x="121" y="42"/>
                  </a:lnTo>
                  <a:lnTo>
                    <a:pt x="102" y="34"/>
                  </a:lnTo>
                  <a:lnTo>
                    <a:pt x="85" y="27"/>
                  </a:lnTo>
                  <a:lnTo>
                    <a:pt x="66" y="20"/>
                  </a:lnTo>
                  <a:lnTo>
                    <a:pt x="50" y="14"/>
                  </a:lnTo>
                  <a:lnTo>
                    <a:pt x="34" y="9"/>
                  </a:lnTo>
                  <a:lnTo>
                    <a:pt x="20" y="4"/>
                  </a:lnTo>
                  <a:lnTo>
                    <a:pt x="7" y="1"/>
                  </a:lnTo>
                  <a:lnTo>
                    <a:pt x="0" y="6"/>
                  </a:lnTo>
                  <a:lnTo>
                    <a:pt x="7" y="1"/>
                  </a:lnTo>
                  <a:lnTo>
                    <a:pt x="1" y="0"/>
                  </a:lnTo>
                  <a:lnTo>
                    <a:pt x="0" y="6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115"/>
            <p:cNvSpPr>
              <a:spLocks/>
            </p:cNvSpPr>
            <p:nvPr/>
          </p:nvSpPr>
          <p:spPr bwMode="auto">
            <a:xfrm>
              <a:off x="1320" y="2320"/>
              <a:ext cx="1345" cy="1432"/>
            </a:xfrm>
            <a:custGeom>
              <a:avLst/>
              <a:gdLst/>
              <a:ahLst/>
              <a:cxnLst>
                <a:cxn ang="0">
                  <a:pos x="1015" y="122"/>
                </a:cxn>
                <a:cxn ang="0">
                  <a:pos x="29" y="1024"/>
                </a:cxn>
                <a:cxn ang="0">
                  <a:pos x="0" y="968"/>
                </a:cxn>
                <a:cxn ang="0">
                  <a:pos x="827" y="0"/>
                </a:cxn>
                <a:cxn ang="0">
                  <a:pos x="850" y="16"/>
                </a:cxn>
                <a:cxn ang="0">
                  <a:pos x="873" y="32"/>
                </a:cxn>
                <a:cxn ang="0">
                  <a:pos x="896" y="48"/>
                </a:cxn>
                <a:cxn ang="0">
                  <a:pos x="920" y="62"/>
                </a:cxn>
                <a:cxn ang="0">
                  <a:pos x="943" y="78"/>
                </a:cxn>
                <a:cxn ang="0">
                  <a:pos x="968" y="92"/>
                </a:cxn>
                <a:cxn ang="0">
                  <a:pos x="991" y="108"/>
                </a:cxn>
                <a:cxn ang="0">
                  <a:pos x="1015" y="122"/>
                </a:cxn>
              </a:cxnLst>
              <a:rect l="0" t="0" r="r" b="b"/>
              <a:pathLst>
                <a:path w="1015" h="1024">
                  <a:moveTo>
                    <a:pt x="1015" y="122"/>
                  </a:moveTo>
                  <a:lnTo>
                    <a:pt x="29" y="1024"/>
                  </a:lnTo>
                  <a:lnTo>
                    <a:pt x="0" y="968"/>
                  </a:lnTo>
                  <a:lnTo>
                    <a:pt x="827" y="0"/>
                  </a:lnTo>
                  <a:lnTo>
                    <a:pt x="850" y="16"/>
                  </a:lnTo>
                  <a:lnTo>
                    <a:pt x="873" y="32"/>
                  </a:lnTo>
                  <a:lnTo>
                    <a:pt x="896" y="48"/>
                  </a:lnTo>
                  <a:lnTo>
                    <a:pt x="920" y="62"/>
                  </a:lnTo>
                  <a:lnTo>
                    <a:pt x="943" y="78"/>
                  </a:lnTo>
                  <a:lnTo>
                    <a:pt x="968" y="92"/>
                  </a:lnTo>
                  <a:lnTo>
                    <a:pt x="991" y="108"/>
                  </a:lnTo>
                  <a:lnTo>
                    <a:pt x="1015" y="1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116"/>
            <p:cNvSpPr>
              <a:spLocks/>
            </p:cNvSpPr>
            <p:nvPr/>
          </p:nvSpPr>
          <p:spPr bwMode="auto">
            <a:xfrm>
              <a:off x="1355" y="2489"/>
              <a:ext cx="1313" cy="1267"/>
            </a:xfrm>
            <a:custGeom>
              <a:avLst/>
              <a:gdLst/>
              <a:ahLst/>
              <a:cxnLst>
                <a:cxn ang="0">
                  <a:pos x="4" y="904"/>
                </a:cxn>
                <a:cxn ang="0">
                  <a:pos x="991" y="4"/>
                </a:cxn>
                <a:cxn ang="0">
                  <a:pos x="988" y="0"/>
                </a:cxn>
                <a:cxn ang="0">
                  <a:pos x="2" y="901"/>
                </a:cxn>
                <a:cxn ang="0">
                  <a:pos x="6" y="901"/>
                </a:cxn>
                <a:cxn ang="0">
                  <a:pos x="0" y="904"/>
                </a:cxn>
                <a:cxn ang="0">
                  <a:pos x="0" y="906"/>
                </a:cxn>
                <a:cxn ang="0">
                  <a:pos x="3" y="906"/>
                </a:cxn>
                <a:cxn ang="0">
                  <a:pos x="4" y="906"/>
                </a:cxn>
                <a:cxn ang="0">
                  <a:pos x="4" y="904"/>
                </a:cxn>
              </a:cxnLst>
              <a:rect l="0" t="0" r="r" b="b"/>
              <a:pathLst>
                <a:path w="991" h="906">
                  <a:moveTo>
                    <a:pt x="4" y="904"/>
                  </a:moveTo>
                  <a:lnTo>
                    <a:pt x="991" y="4"/>
                  </a:lnTo>
                  <a:lnTo>
                    <a:pt x="988" y="0"/>
                  </a:lnTo>
                  <a:lnTo>
                    <a:pt x="2" y="901"/>
                  </a:lnTo>
                  <a:lnTo>
                    <a:pt x="6" y="901"/>
                  </a:lnTo>
                  <a:lnTo>
                    <a:pt x="0" y="904"/>
                  </a:lnTo>
                  <a:lnTo>
                    <a:pt x="0" y="906"/>
                  </a:lnTo>
                  <a:lnTo>
                    <a:pt x="3" y="906"/>
                  </a:lnTo>
                  <a:lnTo>
                    <a:pt x="4" y="906"/>
                  </a:lnTo>
                  <a:lnTo>
                    <a:pt x="4" y="9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117"/>
            <p:cNvSpPr>
              <a:spLocks/>
            </p:cNvSpPr>
            <p:nvPr/>
          </p:nvSpPr>
          <p:spPr bwMode="auto">
            <a:xfrm>
              <a:off x="1316" y="3671"/>
              <a:ext cx="46" cy="82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9" y="59"/>
                </a:cxn>
                <a:cxn ang="0">
                  <a:pos x="35" y="56"/>
                </a:cxn>
                <a:cxn ang="0">
                  <a:pos x="6" y="0"/>
                </a:cxn>
                <a:cxn ang="0">
                  <a:pos x="6" y="3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2" y="3"/>
                </a:cxn>
              </a:cxnLst>
              <a:rect l="0" t="0" r="r" b="b"/>
              <a:pathLst>
                <a:path w="35" h="59">
                  <a:moveTo>
                    <a:pt x="2" y="3"/>
                  </a:moveTo>
                  <a:lnTo>
                    <a:pt x="29" y="59"/>
                  </a:lnTo>
                  <a:lnTo>
                    <a:pt x="35" y="56"/>
                  </a:lnTo>
                  <a:lnTo>
                    <a:pt x="6" y="0"/>
                  </a:lnTo>
                  <a:lnTo>
                    <a:pt x="6" y="3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118"/>
            <p:cNvSpPr>
              <a:spLocks/>
            </p:cNvSpPr>
            <p:nvPr/>
          </p:nvSpPr>
          <p:spPr bwMode="auto">
            <a:xfrm>
              <a:off x="1319" y="2316"/>
              <a:ext cx="1101" cy="1359"/>
            </a:xfrm>
            <a:custGeom>
              <a:avLst/>
              <a:gdLst/>
              <a:ahLst/>
              <a:cxnLst>
                <a:cxn ang="0">
                  <a:pos x="829" y="2"/>
                </a:cxn>
                <a:cxn ang="0">
                  <a:pos x="828" y="2"/>
                </a:cxn>
                <a:cxn ang="0">
                  <a:pos x="826" y="2"/>
                </a:cxn>
                <a:cxn ang="0">
                  <a:pos x="0" y="969"/>
                </a:cxn>
                <a:cxn ang="0">
                  <a:pos x="4" y="972"/>
                </a:cxn>
                <a:cxn ang="0">
                  <a:pos x="831" y="5"/>
                </a:cxn>
                <a:cxn ang="0">
                  <a:pos x="826" y="6"/>
                </a:cxn>
                <a:cxn ang="0">
                  <a:pos x="829" y="2"/>
                </a:cxn>
                <a:cxn ang="0">
                  <a:pos x="828" y="0"/>
                </a:cxn>
                <a:cxn ang="0">
                  <a:pos x="825" y="0"/>
                </a:cxn>
                <a:cxn ang="0">
                  <a:pos x="826" y="0"/>
                </a:cxn>
                <a:cxn ang="0">
                  <a:pos x="828" y="2"/>
                </a:cxn>
                <a:cxn ang="0">
                  <a:pos x="829" y="2"/>
                </a:cxn>
              </a:cxnLst>
              <a:rect l="0" t="0" r="r" b="b"/>
              <a:pathLst>
                <a:path w="831" h="972">
                  <a:moveTo>
                    <a:pt x="829" y="2"/>
                  </a:moveTo>
                  <a:lnTo>
                    <a:pt x="828" y="2"/>
                  </a:lnTo>
                  <a:lnTo>
                    <a:pt x="826" y="2"/>
                  </a:lnTo>
                  <a:lnTo>
                    <a:pt x="0" y="969"/>
                  </a:lnTo>
                  <a:lnTo>
                    <a:pt x="4" y="972"/>
                  </a:lnTo>
                  <a:lnTo>
                    <a:pt x="831" y="5"/>
                  </a:lnTo>
                  <a:lnTo>
                    <a:pt x="826" y="6"/>
                  </a:lnTo>
                  <a:lnTo>
                    <a:pt x="829" y="2"/>
                  </a:lnTo>
                  <a:lnTo>
                    <a:pt x="828" y="0"/>
                  </a:lnTo>
                  <a:lnTo>
                    <a:pt x="825" y="0"/>
                  </a:lnTo>
                  <a:lnTo>
                    <a:pt x="826" y="0"/>
                  </a:lnTo>
                  <a:lnTo>
                    <a:pt x="828" y="2"/>
                  </a:lnTo>
                  <a:lnTo>
                    <a:pt x="829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119"/>
            <p:cNvSpPr>
              <a:spLocks/>
            </p:cNvSpPr>
            <p:nvPr/>
          </p:nvSpPr>
          <p:spPr bwMode="auto">
            <a:xfrm>
              <a:off x="2413" y="2319"/>
              <a:ext cx="117" cy="84"/>
            </a:xfrm>
            <a:custGeom>
              <a:avLst/>
              <a:gdLst/>
              <a:ahLst/>
              <a:cxnLst>
                <a:cxn ang="0">
                  <a:pos x="88" y="56"/>
                </a:cxn>
                <a:cxn ang="0">
                  <a:pos x="84" y="53"/>
                </a:cxn>
                <a:cxn ang="0">
                  <a:pos x="74" y="46"/>
                </a:cxn>
                <a:cxn ang="0">
                  <a:pos x="61" y="37"/>
                </a:cxn>
                <a:cxn ang="0">
                  <a:pos x="45" y="27"/>
                </a:cxn>
                <a:cxn ang="0">
                  <a:pos x="31" y="17"/>
                </a:cxn>
                <a:cxn ang="0">
                  <a:pos x="18" y="8"/>
                </a:cxn>
                <a:cxn ang="0">
                  <a:pos x="8" y="3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5" y="7"/>
                </a:cxn>
                <a:cxn ang="0">
                  <a:pos x="15" y="13"/>
                </a:cxn>
                <a:cxn ang="0">
                  <a:pos x="28" y="21"/>
                </a:cxn>
                <a:cxn ang="0">
                  <a:pos x="44" y="31"/>
                </a:cxn>
                <a:cxn ang="0">
                  <a:pos x="58" y="41"/>
                </a:cxn>
                <a:cxn ang="0">
                  <a:pos x="71" y="50"/>
                </a:cxn>
                <a:cxn ang="0">
                  <a:pos x="81" y="57"/>
                </a:cxn>
                <a:cxn ang="0">
                  <a:pos x="85" y="60"/>
                </a:cxn>
                <a:cxn ang="0">
                  <a:pos x="88" y="56"/>
                </a:cxn>
              </a:cxnLst>
              <a:rect l="0" t="0" r="r" b="b"/>
              <a:pathLst>
                <a:path w="88" h="60">
                  <a:moveTo>
                    <a:pt x="88" y="56"/>
                  </a:moveTo>
                  <a:lnTo>
                    <a:pt x="84" y="53"/>
                  </a:lnTo>
                  <a:lnTo>
                    <a:pt x="74" y="46"/>
                  </a:lnTo>
                  <a:lnTo>
                    <a:pt x="61" y="37"/>
                  </a:lnTo>
                  <a:lnTo>
                    <a:pt x="45" y="27"/>
                  </a:lnTo>
                  <a:lnTo>
                    <a:pt x="31" y="17"/>
                  </a:lnTo>
                  <a:lnTo>
                    <a:pt x="18" y="8"/>
                  </a:lnTo>
                  <a:lnTo>
                    <a:pt x="8" y="3"/>
                  </a:lnTo>
                  <a:lnTo>
                    <a:pt x="3" y="0"/>
                  </a:lnTo>
                  <a:lnTo>
                    <a:pt x="0" y="4"/>
                  </a:lnTo>
                  <a:lnTo>
                    <a:pt x="5" y="7"/>
                  </a:lnTo>
                  <a:lnTo>
                    <a:pt x="15" y="13"/>
                  </a:lnTo>
                  <a:lnTo>
                    <a:pt x="28" y="21"/>
                  </a:lnTo>
                  <a:lnTo>
                    <a:pt x="44" y="31"/>
                  </a:lnTo>
                  <a:lnTo>
                    <a:pt x="58" y="41"/>
                  </a:lnTo>
                  <a:lnTo>
                    <a:pt x="71" y="50"/>
                  </a:lnTo>
                  <a:lnTo>
                    <a:pt x="81" y="57"/>
                  </a:lnTo>
                  <a:lnTo>
                    <a:pt x="85" y="60"/>
                  </a:lnTo>
                  <a:lnTo>
                    <a:pt x="88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120"/>
            <p:cNvSpPr>
              <a:spLocks/>
            </p:cNvSpPr>
            <p:nvPr/>
          </p:nvSpPr>
          <p:spPr bwMode="auto">
            <a:xfrm>
              <a:off x="2526" y="2397"/>
              <a:ext cx="142" cy="98"/>
            </a:xfrm>
            <a:custGeom>
              <a:avLst/>
              <a:gdLst/>
              <a:ahLst/>
              <a:cxnLst>
                <a:cxn ang="0">
                  <a:pos x="107" y="70"/>
                </a:cxn>
                <a:cxn ang="0">
                  <a:pos x="105" y="64"/>
                </a:cxn>
                <a:cxn ang="0">
                  <a:pos x="92" y="59"/>
                </a:cxn>
                <a:cxn ang="0">
                  <a:pos x="79" y="53"/>
                </a:cxn>
                <a:cxn ang="0">
                  <a:pos x="66" y="44"/>
                </a:cxn>
                <a:cxn ang="0">
                  <a:pos x="53" y="36"/>
                </a:cxn>
                <a:cxn ang="0">
                  <a:pos x="39" y="26"/>
                </a:cxn>
                <a:cxn ang="0">
                  <a:pos x="26" y="17"/>
                </a:cxn>
                <a:cxn ang="0">
                  <a:pos x="15" y="8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13" y="13"/>
                </a:cxn>
                <a:cxn ang="0">
                  <a:pos x="26" y="20"/>
                </a:cxn>
                <a:cxn ang="0">
                  <a:pos x="39" y="29"/>
                </a:cxn>
                <a:cxn ang="0">
                  <a:pos x="52" y="37"/>
                </a:cxn>
                <a:cxn ang="0">
                  <a:pos x="65" y="46"/>
                </a:cxn>
                <a:cxn ang="0">
                  <a:pos x="78" y="54"/>
                </a:cxn>
                <a:cxn ang="0">
                  <a:pos x="91" y="62"/>
                </a:cxn>
                <a:cxn ang="0">
                  <a:pos x="104" y="70"/>
                </a:cxn>
                <a:cxn ang="0">
                  <a:pos x="104" y="66"/>
                </a:cxn>
                <a:cxn ang="0">
                  <a:pos x="107" y="70"/>
                </a:cxn>
              </a:cxnLst>
              <a:rect l="0" t="0" r="r" b="b"/>
              <a:pathLst>
                <a:path w="107" h="70">
                  <a:moveTo>
                    <a:pt x="107" y="70"/>
                  </a:moveTo>
                  <a:lnTo>
                    <a:pt x="105" y="64"/>
                  </a:lnTo>
                  <a:lnTo>
                    <a:pt x="92" y="59"/>
                  </a:lnTo>
                  <a:lnTo>
                    <a:pt x="79" y="53"/>
                  </a:lnTo>
                  <a:lnTo>
                    <a:pt x="66" y="44"/>
                  </a:lnTo>
                  <a:lnTo>
                    <a:pt x="53" y="36"/>
                  </a:lnTo>
                  <a:lnTo>
                    <a:pt x="39" y="26"/>
                  </a:lnTo>
                  <a:lnTo>
                    <a:pt x="26" y="17"/>
                  </a:lnTo>
                  <a:lnTo>
                    <a:pt x="15" y="8"/>
                  </a:lnTo>
                  <a:lnTo>
                    <a:pt x="3" y="0"/>
                  </a:lnTo>
                  <a:lnTo>
                    <a:pt x="0" y="4"/>
                  </a:lnTo>
                  <a:lnTo>
                    <a:pt x="13" y="13"/>
                  </a:lnTo>
                  <a:lnTo>
                    <a:pt x="26" y="20"/>
                  </a:lnTo>
                  <a:lnTo>
                    <a:pt x="39" y="29"/>
                  </a:lnTo>
                  <a:lnTo>
                    <a:pt x="52" y="37"/>
                  </a:lnTo>
                  <a:lnTo>
                    <a:pt x="65" y="46"/>
                  </a:lnTo>
                  <a:lnTo>
                    <a:pt x="78" y="54"/>
                  </a:lnTo>
                  <a:lnTo>
                    <a:pt x="91" y="62"/>
                  </a:lnTo>
                  <a:lnTo>
                    <a:pt x="104" y="70"/>
                  </a:lnTo>
                  <a:lnTo>
                    <a:pt x="104" y="66"/>
                  </a:lnTo>
                  <a:lnTo>
                    <a:pt x="107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121"/>
            <p:cNvSpPr>
              <a:spLocks/>
            </p:cNvSpPr>
            <p:nvPr/>
          </p:nvSpPr>
          <p:spPr bwMode="auto">
            <a:xfrm>
              <a:off x="3158" y="2352"/>
              <a:ext cx="565" cy="5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6"/>
                </a:cxn>
                <a:cxn ang="0">
                  <a:pos x="28" y="33"/>
                </a:cxn>
                <a:cxn ang="0">
                  <a:pos x="41" y="52"/>
                </a:cxn>
                <a:cxn ang="0">
                  <a:pos x="52" y="71"/>
                </a:cxn>
                <a:cxn ang="0">
                  <a:pos x="64" y="89"/>
                </a:cxn>
                <a:cxn ang="0">
                  <a:pos x="75" y="108"/>
                </a:cxn>
                <a:cxn ang="0">
                  <a:pos x="87" y="127"/>
                </a:cxn>
                <a:cxn ang="0">
                  <a:pos x="100" y="144"/>
                </a:cxn>
                <a:cxn ang="0">
                  <a:pos x="114" y="161"/>
                </a:cxn>
                <a:cxn ang="0">
                  <a:pos x="130" y="178"/>
                </a:cxn>
                <a:cxn ang="0">
                  <a:pos x="149" y="194"/>
                </a:cxn>
                <a:cxn ang="0">
                  <a:pos x="167" y="211"/>
                </a:cxn>
                <a:cxn ang="0">
                  <a:pos x="187" y="227"/>
                </a:cxn>
                <a:cxn ang="0">
                  <a:pos x="209" y="243"/>
                </a:cxn>
                <a:cxn ang="0">
                  <a:pos x="231" y="259"/>
                </a:cxn>
                <a:cxn ang="0">
                  <a:pos x="252" y="275"/>
                </a:cxn>
                <a:cxn ang="0">
                  <a:pos x="275" y="289"/>
                </a:cxn>
                <a:cxn ang="0">
                  <a:pos x="298" y="305"/>
                </a:cxn>
                <a:cxn ang="0">
                  <a:pos x="321" y="319"/>
                </a:cxn>
                <a:cxn ang="0">
                  <a:pos x="343" y="332"/>
                </a:cxn>
                <a:cxn ang="0">
                  <a:pos x="366" y="347"/>
                </a:cxn>
                <a:cxn ang="0">
                  <a:pos x="386" y="360"/>
                </a:cxn>
                <a:cxn ang="0">
                  <a:pos x="407" y="373"/>
                </a:cxn>
                <a:cxn ang="0">
                  <a:pos x="426" y="385"/>
                </a:cxn>
                <a:cxn ang="0">
                  <a:pos x="147" y="164"/>
                </a:cxn>
                <a:cxn ang="0">
                  <a:pos x="182" y="142"/>
                </a:cxn>
                <a:cxn ang="0">
                  <a:pos x="0" y="0"/>
                </a:cxn>
              </a:cxnLst>
              <a:rect l="0" t="0" r="r" b="b"/>
              <a:pathLst>
                <a:path w="426" h="385">
                  <a:moveTo>
                    <a:pt x="0" y="0"/>
                  </a:moveTo>
                  <a:lnTo>
                    <a:pt x="15" y="16"/>
                  </a:lnTo>
                  <a:lnTo>
                    <a:pt x="28" y="33"/>
                  </a:lnTo>
                  <a:lnTo>
                    <a:pt x="41" y="52"/>
                  </a:lnTo>
                  <a:lnTo>
                    <a:pt x="52" y="71"/>
                  </a:lnTo>
                  <a:lnTo>
                    <a:pt x="64" y="89"/>
                  </a:lnTo>
                  <a:lnTo>
                    <a:pt x="75" y="108"/>
                  </a:lnTo>
                  <a:lnTo>
                    <a:pt x="87" y="127"/>
                  </a:lnTo>
                  <a:lnTo>
                    <a:pt x="100" y="144"/>
                  </a:lnTo>
                  <a:lnTo>
                    <a:pt x="114" y="161"/>
                  </a:lnTo>
                  <a:lnTo>
                    <a:pt x="130" y="178"/>
                  </a:lnTo>
                  <a:lnTo>
                    <a:pt x="149" y="194"/>
                  </a:lnTo>
                  <a:lnTo>
                    <a:pt x="167" y="211"/>
                  </a:lnTo>
                  <a:lnTo>
                    <a:pt x="187" y="227"/>
                  </a:lnTo>
                  <a:lnTo>
                    <a:pt x="209" y="243"/>
                  </a:lnTo>
                  <a:lnTo>
                    <a:pt x="231" y="259"/>
                  </a:lnTo>
                  <a:lnTo>
                    <a:pt x="252" y="275"/>
                  </a:lnTo>
                  <a:lnTo>
                    <a:pt x="275" y="289"/>
                  </a:lnTo>
                  <a:lnTo>
                    <a:pt x="298" y="305"/>
                  </a:lnTo>
                  <a:lnTo>
                    <a:pt x="321" y="319"/>
                  </a:lnTo>
                  <a:lnTo>
                    <a:pt x="343" y="332"/>
                  </a:lnTo>
                  <a:lnTo>
                    <a:pt x="366" y="347"/>
                  </a:lnTo>
                  <a:lnTo>
                    <a:pt x="386" y="360"/>
                  </a:lnTo>
                  <a:lnTo>
                    <a:pt x="407" y="373"/>
                  </a:lnTo>
                  <a:lnTo>
                    <a:pt x="426" y="385"/>
                  </a:lnTo>
                  <a:lnTo>
                    <a:pt x="147" y="164"/>
                  </a:lnTo>
                  <a:lnTo>
                    <a:pt x="182" y="1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122"/>
            <p:cNvSpPr>
              <a:spLocks/>
            </p:cNvSpPr>
            <p:nvPr/>
          </p:nvSpPr>
          <p:spPr bwMode="auto">
            <a:xfrm>
              <a:off x="3248" y="2941"/>
              <a:ext cx="504" cy="642"/>
            </a:xfrm>
            <a:custGeom>
              <a:avLst/>
              <a:gdLst/>
              <a:ahLst/>
              <a:cxnLst>
                <a:cxn ang="0">
                  <a:pos x="380" y="105"/>
                </a:cxn>
                <a:cxn ang="0">
                  <a:pos x="58" y="459"/>
                </a:cxn>
                <a:cxn ang="0">
                  <a:pos x="0" y="406"/>
                </a:cxn>
                <a:cxn ang="0">
                  <a:pos x="190" y="0"/>
                </a:cxn>
                <a:cxn ang="0">
                  <a:pos x="211" y="3"/>
                </a:cxn>
                <a:cxn ang="0">
                  <a:pos x="236" y="12"/>
                </a:cxn>
                <a:cxn ang="0">
                  <a:pos x="262" y="25"/>
                </a:cxn>
                <a:cxn ang="0">
                  <a:pos x="289" y="41"/>
                </a:cxn>
                <a:cxn ang="0">
                  <a:pos x="315" y="58"/>
                </a:cxn>
                <a:cxn ang="0">
                  <a:pos x="339" y="75"/>
                </a:cxn>
                <a:cxn ang="0">
                  <a:pos x="362" y="91"/>
                </a:cxn>
                <a:cxn ang="0">
                  <a:pos x="380" y="105"/>
                </a:cxn>
              </a:cxnLst>
              <a:rect l="0" t="0" r="r" b="b"/>
              <a:pathLst>
                <a:path w="380" h="459">
                  <a:moveTo>
                    <a:pt x="380" y="105"/>
                  </a:moveTo>
                  <a:lnTo>
                    <a:pt x="58" y="459"/>
                  </a:lnTo>
                  <a:lnTo>
                    <a:pt x="0" y="406"/>
                  </a:lnTo>
                  <a:lnTo>
                    <a:pt x="190" y="0"/>
                  </a:lnTo>
                  <a:lnTo>
                    <a:pt x="211" y="3"/>
                  </a:lnTo>
                  <a:lnTo>
                    <a:pt x="236" y="12"/>
                  </a:lnTo>
                  <a:lnTo>
                    <a:pt x="262" y="25"/>
                  </a:lnTo>
                  <a:lnTo>
                    <a:pt x="289" y="41"/>
                  </a:lnTo>
                  <a:lnTo>
                    <a:pt x="315" y="58"/>
                  </a:lnTo>
                  <a:lnTo>
                    <a:pt x="339" y="75"/>
                  </a:lnTo>
                  <a:lnTo>
                    <a:pt x="362" y="91"/>
                  </a:lnTo>
                  <a:lnTo>
                    <a:pt x="380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123"/>
            <p:cNvSpPr>
              <a:spLocks/>
            </p:cNvSpPr>
            <p:nvPr/>
          </p:nvSpPr>
          <p:spPr bwMode="auto">
            <a:xfrm>
              <a:off x="3321" y="3086"/>
              <a:ext cx="433" cy="502"/>
            </a:xfrm>
            <a:custGeom>
              <a:avLst/>
              <a:gdLst/>
              <a:ahLst/>
              <a:cxnLst>
                <a:cxn ang="0">
                  <a:pos x="4" y="356"/>
                </a:cxn>
                <a:cxn ang="0">
                  <a:pos x="327" y="4"/>
                </a:cxn>
                <a:cxn ang="0">
                  <a:pos x="323" y="0"/>
                </a:cxn>
                <a:cxn ang="0">
                  <a:pos x="0" y="354"/>
                </a:cxn>
                <a:cxn ang="0">
                  <a:pos x="4" y="354"/>
                </a:cxn>
                <a:cxn ang="0">
                  <a:pos x="0" y="358"/>
                </a:cxn>
                <a:cxn ang="0">
                  <a:pos x="3" y="359"/>
                </a:cxn>
                <a:cxn ang="0">
                  <a:pos x="3" y="359"/>
                </a:cxn>
                <a:cxn ang="0">
                  <a:pos x="4" y="358"/>
                </a:cxn>
                <a:cxn ang="0">
                  <a:pos x="4" y="358"/>
                </a:cxn>
                <a:cxn ang="0">
                  <a:pos x="4" y="356"/>
                </a:cxn>
              </a:cxnLst>
              <a:rect l="0" t="0" r="r" b="b"/>
              <a:pathLst>
                <a:path w="327" h="359">
                  <a:moveTo>
                    <a:pt x="4" y="356"/>
                  </a:moveTo>
                  <a:lnTo>
                    <a:pt x="327" y="4"/>
                  </a:lnTo>
                  <a:lnTo>
                    <a:pt x="323" y="0"/>
                  </a:lnTo>
                  <a:lnTo>
                    <a:pt x="0" y="354"/>
                  </a:lnTo>
                  <a:lnTo>
                    <a:pt x="4" y="354"/>
                  </a:lnTo>
                  <a:lnTo>
                    <a:pt x="0" y="358"/>
                  </a:lnTo>
                  <a:lnTo>
                    <a:pt x="3" y="359"/>
                  </a:lnTo>
                  <a:lnTo>
                    <a:pt x="3" y="359"/>
                  </a:lnTo>
                  <a:lnTo>
                    <a:pt x="4" y="358"/>
                  </a:lnTo>
                  <a:lnTo>
                    <a:pt x="4" y="358"/>
                  </a:lnTo>
                  <a:lnTo>
                    <a:pt x="4" y="3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124"/>
            <p:cNvSpPr>
              <a:spLocks/>
            </p:cNvSpPr>
            <p:nvPr/>
          </p:nvSpPr>
          <p:spPr bwMode="auto">
            <a:xfrm>
              <a:off x="3244" y="3506"/>
              <a:ext cx="82" cy="81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58" y="58"/>
                </a:cxn>
                <a:cxn ang="0">
                  <a:pos x="62" y="54"/>
                </a:cxn>
                <a:cxn ang="0">
                  <a:pos x="5" y="0"/>
                </a:cxn>
                <a:cxn ang="0">
                  <a:pos x="5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5"/>
                </a:cxn>
              </a:cxnLst>
              <a:rect l="0" t="0" r="r" b="b"/>
              <a:pathLst>
                <a:path w="62" h="58">
                  <a:moveTo>
                    <a:pt x="0" y="5"/>
                  </a:moveTo>
                  <a:lnTo>
                    <a:pt x="58" y="58"/>
                  </a:lnTo>
                  <a:lnTo>
                    <a:pt x="62" y="54"/>
                  </a:lnTo>
                  <a:lnTo>
                    <a:pt x="5" y="0"/>
                  </a:lnTo>
                  <a:lnTo>
                    <a:pt x="5" y="3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125"/>
            <p:cNvSpPr>
              <a:spLocks/>
            </p:cNvSpPr>
            <p:nvPr/>
          </p:nvSpPr>
          <p:spPr bwMode="auto">
            <a:xfrm>
              <a:off x="3244" y="2938"/>
              <a:ext cx="257" cy="572"/>
            </a:xfrm>
            <a:custGeom>
              <a:avLst/>
              <a:gdLst/>
              <a:ahLst/>
              <a:cxnLst>
                <a:cxn ang="0">
                  <a:pos x="190" y="1"/>
                </a:cxn>
                <a:cxn ang="0">
                  <a:pos x="0" y="408"/>
                </a:cxn>
                <a:cxn ang="0">
                  <a:pos x="5" y="409"/>
                </a:cxn>
                <a:cxn ang="0">
                  <a:pos x="194" y="2"/>
                </a:cxn>
                <a:cxn ang="0">
                  <a:pos x="191" y="4"/>
                </a:cxn>
                <a:cxn ang="0">
                  <a:pos x="193" y="0"/>
                </a:cxn>
                <a:cxn ang="0">
                  <a:pos x="193" y="0"/>
                </a:cxn>
                <a:cxn ang="0">
                  <a:pos x="191" y="0"/>
                </a:cxn>
                <a:cxn ang="0">
                  <a:pos x="190" y="0"/>
                </a:cxn>
                <a:cxn ang="0">
                  <a:pos x="190" y="1"/>
                </a:cxn>
                <a:cxn ang="0">
                  <a:pos x="191" y="1"/>
                </a:cxn>
                <a:cxn ang="0">
                  <a:pos x="193" y="0"/>
                </a:cxn>
                <a:cxn ang="0">
                  <a:pos x="190" y="1"/>
                </a:cxn>
              </a:cxnLst>
              <a:rect l="0" t="0" r="r" b="b"/>
              <a:pathLst>
                <a:path w="194" h="409">
                  <a:moveTo>
                    <a:pt x="190" y="1"/>
                  </a:moveTo>
                  <a:lnTo>
                    <a:pt x="0" y="408"/>
                  </a:lnTo>
                  <a:lnTo>
                    <a:pt x="5" y="409"/>
                  </a:lnTo>
                  <a:lnTo>
                    <a:pt x="194" y="2"/>
                  </a:lnTo>
                  <a:lnTo>
                    <a:pt x="191" y="4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191" y="0"/>
                  </a:lnTo>
                  <a:lnTo>
                    <a:pt x="190" y="0"/>
                  </a:lnTo>
                  <a:lnTo>
                    <a:pt x="190" y="1"/>
                  </a:lnTo>
                  <a:lnTo>
                    <a:pt x="191" y="1"/>
                  </a:lnTo>
                  <a:lnTo>
                    <a:pt x="193" y="0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26"/>
            <p:cNvSpPr>
              <a:spLocks/>
            </p:cNvSpPr>
            <p:nvPr/>
          </p:nvSpPr>
          <p:spPr bwMode="auto">
            <a:xfrm>
              <a:off x="3497" y="2938"/>
              <a:ext cx="109" cy="49"/>
            </a:xfrm>
            <a:custGeom>
              <a:avLst/>
              <a:gdLst/>
              <a:ahLst/>
              <a:cxnLst>
                <a:cxn ang="0">
                  <a:pos x="82" y="30"/>
                </a:cxn>
                <a:cxn ang="0">
                  <a:pos x="75" y="27"/>
                </a:cxn>
                <a:cxn ang="0">
                  <a:pos x="65" y="23"/>
                </a:cxn>
                <a:cxn ang="0">
                  <a:pos x="55" y="18"/>
                </a:cxn>
                <a:cxn ang="0">
                  <a:pos x="42" y="12"/>
                </a:cxn>
                <a:cxn ang="0">
                  <a:pos x="29" y="8"/>
                </a:cxn>
                <a:cxn ang="0">
                  <a:pos x="19" y="4"/>
                </a:cxn>
                <a:cxn ang="0">
                  <a:pos x="9" y="1"/>
                </a:cxn>
                <a:cxn ang="0">
                  <a:pos x="2" y="0"/>
                </a:cxn>
                <a:cxn ang="0">
                  <a:pos x="0" y="4"/>
                </a:cxn>
                <a:cxn ang="0">
                  <a:pos x="5" y="5"/>
                </a:cxn>
                <a:cxn ang="0">
                  <a:pos x="15" y="8"/>
                </a:cxn>
                <a:cxn ang="0">
                  <a:pos x="26" y="12"/>
                </a:cxn>
                <a:cxn ang="0">
                  <a:pos x="39" y="18"/>
                </a:cxn>
                <a:cxn ang="0">
                  <a:pos x="52" y="24"/>
                </a:cxn>
                <a:cxn ang="0">
                  <a:pos x="65" y="28"/>
                </a:cxn>
                <a:cxn ang="0">
                  <a:pos x="74" y="33"/>
                </a:cxn>
                <a:cxn ang="0">
                  <a:pos x="79" y="35"/>
                </a:cxn>
                <a:cxn ang="0">
                  <a:pos x="82" y="30"/>
                </a:cxn>
              </a:cxnLst>
              <a:rect l="0" t="0" r="r" b="b"/>
              <a:pathLst>
                <a:path w="82" h="35">
                  <a:moveTo>
                    <a:pt x="82" y="30"/>
                  </a:moveTo>
                  <a:lnTo>
                    <a:pt x="75" y="27"/>
                  </a:lnTo>
                  <a:lnTo>
                    <a:pt x="65" y="23"/>
                  </a:lnTo>
                  <a:lnTo>
                    <a:pt x="55" y="18"/>
                  </a:lnTo>
                  <a:lnTo>
                    <a:pt x="42" y="12"/>
                  </a:lnTo>
                  <a:lnTo>
                    <a:pt x="29" y="8"/>
                  </a:lnTo>
                  <a:lnTo>
                    <a:pt x="19" y="4"/>
                  </a:lnTo>
                  <a:lnTo>
                    <a:pt x="9" y="1"/>
                  </a:lnTo>
                  <a:lnTo>
                    <a:pt x="2" y="0"/>
                  </a:lnTo>
                  <a:lnTo>
                    <a:pt x="0" y="4"/>
                  </a:lnTo>
                  <a:lnTo>
                    <a:pt x="5" y="5"/>
                  </a:lnTo>
                  <a:lnTo>
                    <a:pt x="15" y="8"/>
                  </a:lnTo>
                  <a:lnTo>
                    <a:pt x="26" y="12"/>
                  </a:lnTo>
                  <a:lnTo>
                    <a:pt x="39" y="18"/>
                  </a:lnTo>
                  <a:lnTo>
                    <a:pt x="52" y="24"/>
                  </a:lnTo>
                  <a:lnTo>
                    <a:pt x="65" y="28"/>
                  </a:lnTo>
                  <a:lnTo>
                    <a:pt x="74" y="33"/>
                  </a:lnTo>
                  <a:lnTo>
                    <a:pt x="79" y="35"/>
                  </a:lnTo>
                  <a:lnTo>
                    <a:pt x="82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127"/>
            <p:cNvSpPr>
              <a:spLocks/>
            </p:cNvSpPr>
            <p:nvPr/>
          </p:nvSpPr>
          <p:spPr bwMode="auto">
            <a:xfrm>
              <a:off x="3605" y="2980"/>
              <a:ext cx="152" cy="112"/>
            </a:xfrm>
            <a:custGeom>
              <a:avLst/>
              <a:gdLst/>
              <a:ahLst/>
              <a:cxnLst>
                <a:cxn ang="0">
                  <a:pos x="113" y="76"/>
                </a:cxn>
                <a:cxn ang="0">
                  <a:pos x="101" y="64"/>
                </a:cxn>
                <a:cxn ang="0">
                  <a:pos x="88" y="53"/>
                </a:cxn>
                <a:cxn ang="0">
                  <a:pos x="75" y="43"/>
                </a:cxn>
                <a:cxn ang="0">
                  <a:pos x="60" y="33"/>
                </a:cxn>
                <a:cxn ang="0">
                  <a:pos x="46" y="24"/>
                </a:cxn>
                <a:cxn ang="0">
                  <a:pos x="32" y="16"/>
                </a:cxn>
                <a:cxn ang="0">
                  <a:pos x="17" y="7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6" y="13"/>
                </a:cxn>
                <a:cxn ang="0">
                  <a:pos x="30" y="21"/>
                </a:cxn>
                <a:cxn ang="0">
                  <a:pos x="43" y="30"/>
                </a:cxn>
                <a:cxn ang="0">
                  <a:pos x="57" y="39"/>
                </a:cxn>
                <a:cxn ang="0">
                  <a:pos x="69" y="49"/>
                </a:cxn>
                <a:cxn ang="0">
                  <a:pos x="82" y="59"/>
                </a:cxn>
                <a:cxn ang="0">
                  <a:pos x="96" y="69"/>
                </a:cxn>
                <a:cxn ang="0">
                  <a:pos x="109" y="80"/>
                </a:cxn>
                <a:cxn ang="0">
                  <a:pos x="109" y="76"/>
                </a:cxn>
                <a:cxn ang="0">
                  <a:pos x="113" y="80"/>
                </a:cxn>
                <a:cxn ang="0">
                  <a:pos x="115" y="79"/>
                </a:cxn>
                <a:cxn ang="0">
                  <a:pos x="115" y="77"/>
                </a:cxn>
                <a:cxn ang="0">
                  <a:pos x="115" y="76"/>
                </a:cxn>
                <a:cxn ang="0">
                  <a:pos x="113" y="76"/>
                </a:cxn>
              </a:cxnLst>
              <a:rect l="0" t="0" r="r" b="b"/>
              <a:pathLst>
                <a:path w="115" h="80">
                  <a:moveTo>
                    <a:pt x="113" y="76"/>
                  </a:moveTo>
                  <a:lnTo>
                    <a:pt x="101" y="64"/>
                  </a:lnTo>
                  <a:lnTo>
                    <a:pt x="88" y="53"/>
                  </a:lnTo>
                  <a:lnTo>
                    <a:pt x="75" y="43"/>
                  </a:lnTo>
                  <a:lnTo>
                    <a:pt x="60" y="33"/>
                  </a:lnTo>
                  <a:lnTo>
                    <a:pt x="46" y="24"/>
                  </a:lnTo>
                  <a:lnTo>
                    <a:pt x="32" y="16"/>
                  </a:lnTo>
                  <a:lnTo>
                    <a:pt x="17" y="7"/>
                  </a:lnTo>
                  <a:lnTo>
                    <a:pt x="1" y="0"/>
                  </a:lnTo>
                  <a:lnTo>
                    <a:pt x="0" y="5"/>
                  </a:lnTo>
                  <a:lnTo>
                    <a:pt x="16" y="13"/>
                  </a:lnTo>
                  <a:lnTo>
                    <a:pt x="30" y="21"/>
                  </a:lnTo>
                  <a:lnTo>
                    <a:pt x="43" y="30"/>
                  </a:lnTo>
                  <a:lnTo>
                    <a:pt x="57" y="39"/>
                  </a:lnTo>
                  <a:lnTo>
                    <a:pt x="69" y="49"/>
                  </a:lnTo>
                  <a:lnTo>
                    <a:pt x="82" y="59"/>
                  </a:lnTo>
                  <a:lnTo>
                    <a:pt x="96" y="69"/>
                  </a:lnTo>
                  <a:lnTo>
                    <a:pt x="109" y="80"/>
                  </a:lnTo>
                  <a:lnTo>
                    <a:pt x="109" y="76"/>
                  </a:lnTo>
                  <a:lnTo>
                    <a:pt x="113" y="80"/>
                  </a:lnTo>
                  <a:lnTo>
                    <a:pt x="115" y="79"/>
                  </a:lnTo>
                  <a:lnTo>
                    <a:pt x="115" y="77"/>
                  </a:lnTo>
                  <a:lnTo>
                    <a:pt x="115" y="76"/>
                  </a:lnTo>
                  <a:lnTo>
                    <a:pt x="113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128"/>
            <p:cNvSpPr>
              <a:spLocks/>
            </p:cNvSpPr>
            <p:nvPr/>
          </p:nvSpPr>
          <p:spPr bwMode="auto">
            <a:xfrm>
              <a:off x="3096" y="2015"/>
              <a:ext cx="303" cy="374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10" y="74"/>
                </a:cxn>
                <a:cxn ang="0">
                  <a:pos x="36" y="33"/>
                </a:cxn>
                <a:cxn ang="0">
                  <a:pos x="72" y="8"/>
                </a:cxn>
                <a:cxn ang="0">
                  <a:pos x="115" y="0"/>
                </a:cxn>
                <a:cxn ang="0">
                  <a:pos x="157" y="8"/>
                </a:cxn>
                <a:cxn ang="0">
                  <a:pos x="193" y="33"/>
                </a:cxn>
                <a:cxn ang="0">
                  <a:pos x="219" y="74"/>
                </a:cxn>
                <a:cxn ang="0">
                  <a:pos x="229" y="133"/>
                </a:cxn>
                <a:cxn ang="0">
                  <a:pos x="219" y="192"/>
                </a:cxn>
                <a:cxn ang="0">
                  <a:pos x="193" y="234"/>
                </a:cxn>
                <a:cxn ang="0">
                  <a:pos x="157" y="258"/>
                </a:cxn>
                <a:cxn ang="0">
                  <a:pos x="115" y="267"/>
                </a:cxn>
                <a:cxn ang="0">
                  <a:pos x="72" y="258"/>
                </a:cxn>
                <a:cxn ang="0">
                  <a:pos x="36" y="234"/>
                </a:cxn>
                <a:cxn ang="0">
                  <a:pos x="10" y="192"/>
                </a:cxn>
                <a:cxn ang="0">
                  <a:pos x="0" y="133"/>
                </a:cxn>
              </a:cxnLst>
              <a:rect l="0" t="0" r="r" b="b"/>
              <a:pathLst>
                <a:path w="229" h="267">
                  <a:moveTo>
                    <a:pt x="0" y="133"/>
                  </a:moveTo>
                  <a:lnTo>
                    <a:pt x="10" y="74"/>
                  </a:lnTo>
                  <a:lnTo>
                    <a:pt x="36" y="33"/>
                  </a:lnTo>
                  <a:lnTo>
                    <a:pt x="72" y="8"/>
                  </a:lnTo>
                  <a:lnTo>
                    <a:pt x="115" y="0"/>
                  </a:lnTo>
                  <a:lnTo>
                    <a:pt x="157" y="8"/>
                  </a:lnTo>
                  <a:lnTo>
                    <a:pt x="193" y="33"/>
                  </a:lnTo>
                  <a:lnTo>
                    <a:pt x="219" y="74"/>
                  </a:lnTo>
                  <a:lnTo>
                    <a:pt x="229" y="133"/>
                  </a:lnTo>
                  <a:lnTo>
                    <a:pt x="219" y="192"/>
                  </a:lnTo>
                  <a:lnTo>
                    <a:pt x="193" y="234"/>
                  </a:lnTo>
                  <a:lnTo>
                    <a:pt x="157" y="258"/>
                  </a:lnTo>
                  <a:lnTo>
                    <a:pt x="115" y="267"/>
                  </a:lnTo>
                  <a:lnTo>
                    <a:pt x="72" y="258"/>
                  </a:lnTo>
                  <a:lnTo>
                    <a:pt x="36" y="234"/>
                  </a:lnTo>
                  <a:lnTo>
                    <a:pt x="10" y="192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3F3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129"/>
            <p:cNvSpPr>
              <a:spLocks/>
            </p:cNvSpPr>
            <p:nvPr/>
          </p:nvSpPr>
          <p:spPr bwMode="auto">
            <a:xfrm>
              <a:off x="3088" y="2004"/>
              <a:ext cx="160" cy="197"/>
            </a:xfrm>
            <a:custGeom>
              <a:avLst/>
              <a:gdLst/>
              <a:ahLst/>
              <a:cxnLst>
                <a:cxn ang="0">
                  <a:pos x="121" y="0"/>
                </a:cxn>
                <a:cxn ang="0">
                  <a:pos x="94" y="5"/>
                </a:cxn>
                <a:cxn ang="0">
                  <a:pos x="69" y="15"/>
                </a:cxn>
                <a:cxn ang="0">
                  <a:pos x="49" y="28"/>
                </a:cxn>
                <a:cxn ang="0">
                  <a:pos x="33" y="45"/>
                </a:cxn>
                <a:cxn ang="0">
                  <a:pos x="19" y="67"/>
                </a:cxn>
                <a:cxn ang="0">
                  <a:pos x="9" y="90"/>
                </a:cxn>
                <a:cxn ang="0">
                  <a:pos x="3" y="115"/>
                </a:cxn>
                <a:cxn ang="0">
                  <a:pos x="0" y="141"/>
                </a:cxn>
                <a:cxn ang="0">
                  <a:pos x="12" y="141"/>
                </a:cxn>
                <a:cxn ang="0">
                  <a:pos x="13" y="118"/>
                </a:cxn>
                <a:cxn ang="0">
                  <a:pos x="18" y="95"/>
                </a:cxn>
                <a:cxn ang="0">
                  <a:pos x="28" y="74"/>
                </a:cxn>
                <a:cxn ang="0">
                  <a:pos x="41" y="54"/>
                </a:cxn>
                <a:cxn ang="0">
                  <a:pos x="58" y="36"/>
                </a:cxn>
                <a:cxn ang="0">
                  <a:pos x="76" y="22"/>
                </a:cxn>
                <a:cxn ang="0">
                  <a:pos x="98" y="15"/>
                </a:cxn>
                <a:cxn ang="0">
                  <a:pos x="121" y="12"/>
                </a:cxn>
                <a:cxn ang="0">
                  <a:pos x="121" y="0"/>
                </a:cxn>
              </a:cxnLst>
              <a:rect l="0" t="0" r="r" b="b"/>
              <a:pathLst>
                <a:path w="121" h="141">
                  <a:moveTo>
                    <a:pt x="121" y="0"/>
                  </a:moveTo>
                  <a:lnTo>
                    <a:pt x="94" y="5"/>
                  </a:lnTo>
                  <a:lnTo>
                    <a:pt x="69" y="15"/>
                  </a:lnTo>
                  <a:lnTo>
                    <a:pt x="49" y="28"/>
                  </a:lnTo>
                  <a:lnTo>
                    <a:pt x="33" y="45"/>
                  </a:lnTo>
                  <a:lnTo>
                    <a:pt x="19" y="67"/>
                  </a:lnTo>
                  <a:lnTo>
                    <a:pt x="9" y="90"/>
                  </a:lnTo>
                  <a:lnTo>
                    <a:pt x="3" y="115"/>
                  </a:lnTo>
                  <a:lnTo>
                    <a:pt x="0" y="141"/>
                  </a:lnTo>
                  <a:lnTo>
                    <a:pt x="12" y="141"/>
                  </a:lnTo>
                  <a:lnTo>
                    <a:pt x="13" y="118"/>
                  </a:lnTo>
                  <a:lnTo>
                    <a:pt x="18" y="95"/>
                  </a:lnTo>
                  <a:lnTo>
                    <a:pt x="28" y="74"/>
                  </a:lnTo>
                  <a:lnTo>
                    <a:pt x="41" y="54"/>
                  </a:lnTo>
                  <a:lnTo>
                    <a:pt x="58" y="36"/>
                  </a:lnTo>
                  <a:lnTo>
                    <a:pt x="76" y="22"/>
                  </a:lnTo>
                  <a:lnTo>
                    <a:pt x="98" y="15"/>
                  </a:lnTo>
                  <a:lnTo>
                    <a:pt x="121" y="12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130"/>
            <p:cNvSpPr>
              <a:spLocks/>
            </p:cNvSpPr>
            <p:nvPr/>
          </p:nvSpPr>
          <p:spPr bwMode="auto">
            <a:xfrm>
              <a:off x="3248" y="2004"/>
              <a:ext cx="158" cy="197"/>
            </a:xfrm>
            <a:custGeom>
              <a:avLst/>
              <a:gdLst/>
              <a:ahLst/>
              <a:cxnLst>
                <a:cxn ang="0">
                  <a:pos x="119" y="141"/>
                </a:cxn>
                <a:cxn ang="0">
                  <a:pos x="118" y="115"/>
                </a:cxn>
                <a:cxn ang="0">
                  <a:pos x="112" y="90"/>
                </a:cxn>
                <a:cxn ang="0">
                  <a:pos x="102" y="67"/>
                </a:cxn>
                <a:cxn ang="0">
                  <a:pos x="88" y="45"/>
                </a:cxn>
                <a:cxn ang="0">
                  <a:pos x="71" y="28"/>
                </a:cxn>
                <a:cxn ang="0">
                  <a:pos x="50" y="13"/>
                </a:cxn>
                <a:cxn ang="0">
                  <a:pos x="26" y="5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3" y="15"/>
                </a:cxn>
                <a:cxn ang="0">
                  <a:pos x="45" y="22"/>
                </a:cxn>
                <a:cxn ang="0">
                  <a:pos x="63" y="36"/>
                </a:cxn>
                <a:cxn ang="0">
                  <a:pos x="79" y="54"/>
                </a:cxn>
                <a:cxn ang="0">
                  <a:pos x="92" y="74"/>
                </a:cxn>
                <a:cxn ang="0">
                  <a:pos x="102" y="95"/>
                </a:cxn>
                <a:cxn ang="0">
                  <a:pos x="106" y="118"/>
                </a:cxn>
                <a:cxn ang="0">
                  <a:pos x="108" y="141"/>
                </a:cxn>
                <a:cxn ang="0">
                  <a:pos x="119" y="141"/>
                </a:cxn>
              </a:cxnLst>
              <a:rect l="0" t="0" r="r" b="b"/>
              <a:pathLst>
                <a:path w="119" h="141">
                  <a:moveTo>
                    <a:pt x="119" y="141"/>
                  </a:moveTo>
                  <a:lnTo>
                    <a:pt x="118" y="115"/>
                  </a:lnTo>
                  <a:lnTo>
                    <a:pt x="112" y="90"/>
                  </a:lnTo>
                  <a:lnTo>
                    <a:pt x="102" y="67"/>
                  </a:lnTo>
                  <a:lnTo>
                    <a:pt x="88" y="45"/>
                  </a:lnTo>
                  <a:lnTo>
                    <a:pt x="71" y="28"/>
                  </a:lnTo>
                  <a:lnTo>
                    <a:pt x="50" y="13"/>
                  </a:lnTo>
                  <a:lnTo>
                    <a:pt x="26" y="5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3" y="15"/>
                  </a:lnTo>
                  <a:lnTo>
                    <a:pt x="45" y="22"/>
                  </a:lnTo>
                  <a:lnTo>
                    <a:pt x="63" y="36"/>
                  </a:lnTo>
                  <a:lnTo>
                    <a:pt x="79" y="54"/>
                  </a:lnTo>
                  <a:lnTo>
                    <a:pt x="92" y="74"/>
                  </a:lnTo>
                  <a:lnTo>
                    <a:pt x="102" y="95"/>
                  </a:lnTo>
                  <a:lnTo>
                    <a:pt x="106" y="118"/>
                  </a:lnTo>
                  <a:lnTo>
                    <a:pt x="108" y="141"/>
                  </a:lnTo>
                  <a:lnTo>
                    <a:pt x="119" y="1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131"/>
            <p:cNvSpPr>
              <a:spLocks/>
            </p:cNvSpPr>
            <p:nvPr/>
          </p:nvSpPr>
          <p:spPr bwMode="auto">
            <a:xfrm>
              <a:off x="3248" y="2201"/>
              <a:ext cx="158" cy="197"/>
            </a:xfrm>
            <a:custGeom>
              <a:avLst/>
              <a:gdLst/>
              <a:ahLst/>
              <a:cxnLst>
                <a:cxn ang="0">
                  <a:pos x="0" y="141"/>
                </a:cxn>
                <a:cxn ang="0">
                  <a:pos x="26" y="137"/>
                </a:cxn>
                <a:cxn ang="0">
                  <a:pos x="50" y="127"/>
                </a:cxn>
                <a:cxn ang="0">
                  <a:pos x="71" y="114"/>
                </a:cxn>
                <a:cxn ang="0">
                  <a:pos x="88" y="95"/>
                </a:cxn>
                <a:cxn ang="0">
                  <a:pos x="102" y="75"/>
                </a:cxn>
                <a:cxn ang="0">
                  <a:pos x="112" y="52"/>
                </a:cxn>
                <a:cxn ang="0">
                  <a:pos x="118" y="26"/>
                </a:cxn>
                <a:cxn ang="0">
                  <a:pos x="119" y="0"/>
                </a:cxn>
                <a:cxn ang="0">
                  <a:pos x="108" y="0"/>
                </a:cxn>
                <a:cxn ang="0">
                  <a:pos x="106" y="23"/>
                </a:cxn>
                <a:cxn ang="0">
                  <a:pos x="102" y="46"/>
                </a:cxn>
                <a:cxn ang="0">
                  <a:pos x="92" y="68"/>
                </a:cxn>
                <a:cxn ang="0">
                  <a:pos x="81" y="88"/>
                </a:cxn>
                <a:cxn ang="0">
                  <a:pos x="63" y="104"/>
                </a:cxn>
                <a:cxn ang="0">
                  <a:pos x="45" y="118"/>
                </a:cxn>
                <a:cxn ang="0">
                  <a:pos x="23" y="127"/>
                </a:cxn>
                <a:cxn ang="0">
                  <a:pos x="0" y="130"/>
                </a:cxn>
                <a:cxn ang="0">
                  <a:pos x="0" y="141"/>
                </a:cxn>
              </a:cxnLst>
              <a:rect l="0" t="0" r="r" b="b"/>
              <a:pathLst>
                <a:path w="119" h="141">
                  <a:moveTo>
                    <a:pt x="0" y="141"/>
                  </a:moveTo>
                  <a:lnTo>
                    <a:pt x="26" y="137"/>
                  </a:lnTo>
                  <a:lnTo>
                    <a:pt x="50" y="127"/>
                  </a:lnTo>
                  <a:lnTo>
                    <a:pt x="71" y="114"/>
                  </a:lnTo>
                  <a:lnTo>
                    <a:pt x="88" y="95"/>
                  </a:lnTo>
                  <a:lnTo>
                    <a:pt x="102" y="75"/>
                  </a:lnTo>
                  <a:lnTo>
                    <a:pt x="112" y="52"/>
                  </a:lnTo>
                  <a:lnTo>
                    <a:pt x="118" y="26"/>
                  </a:lnTo>
                  <a:lnTo>
                    <a:pt x="119" y="0"/>
                  </a:lnTo>
                  <a:lnTo>
                    <a:pt x="108" y="0"/>
                  </a:lnTo>
                  <a:lnTo>
                    <a:pt x="106" y="23"/>
                  </a:lnTo>
                  <a:lnTo>
                    <a:pt x="102" y="46"/>
                  </a:lnTo>
                  <a:lnTo>
                    <a:pt x="92" y="68"/>
                  </a:lnTo>
                  <a:lnTo>
                    <a:pt x="81" y="88"/>
                  </a:lnTo>
                  <a:lnTo>
                    <a:pt x="63" y="104"/>
                  </a:lnTo>
                  <a:lnTo>
                    <a:pt x="45" y="118"/>
                  </a:lnTo>
                  <a:lnTo>
                    <a:pt x="23" y="127"/>
                  </a:lnTo>
                  <a:lnTo>
                    <a:pt x="0" y="130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132"/>
            <p:cNvSpPr>
              <a:spLocks/>
            </p:cNvSpPr>
            <p:nvPr/>
          </p:nvSpPr>
          <p:spPr bwMode="auto">
            <a:xfrm>
              <a:off x="3088" y="2201"/>
              <a:ext cx="160" cy="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6"/>
                </a:cxn>
                <a:cxn ang="0">
                  <a:pos x="9" y="52"/>
                </a:cxn>
                <a:cxn ang="0">
                  <a:pos x="19" y="75"/>
                </a:cxn>
                <a:cxn ang="0">
                  <a:pos x="33" y="95"/>
                </a:cxn>
                <a:cxn ang="0">
                  <a:pos x="49" y="114"/>
                </a:cxn>
                <a:cxn ang="0">
                  <a:pos x="69" y="127"/>
                </a:cxn>
                <a:cxn ang="0">
                  <a:pos x="94" y="137"/>
                </a:cxn>
                <a:cxn ang="0">
                  <a:pos x="121" y="141"/>
                </a:cxn>
                <a:cxn ang="0">
                  <a:pos x="121" y="130"/>
                </a:cxn>
                <a:cxn ang="0">
                  <a:pos x="98" y="127"/>
                </a:cxn>
                <a:cxn ang="0">
                  <a:pos x="76" y="118"/>
                </a:cxn>
                <a:cxn ang="0">
                  <a:pos x="56" y="104"/>
                </a:cxn>
                <a:cxn ang="0">
                  <a:pos x="41" y="88"/>
                </a:cxn>
                <a:cxn ang="0">
                  <a:pos x="26" y="68"/>
                </a:cxn>
                <a:cxn ang="0">
                  <a:pos x="18" y="46"/>
                </a:cxn>
                <a:cxn ang="0">
                  <a:pos x="12" y="23"/>
                </a:cxn>
                <a:cxn ang="0">
                  <a:pos x="12" y="0"/>
                </a:cxn>
                <a:cxn ang="0">
                  <a:pos x="0" y="0"/>
                </a:cxn>
              </a:cxnLst>
              <a:rect l="0" t="0" r="r" b="b"/>
              <a:pathLst>
                <a:path w="121" h="141">
                  <a:moveTo>
                    <a:pt x="0" y="0"/>
                  </a:moveTo>
                  <a:lnTo>
                    <a:pt x="3" y="26"/>
                  </a:lnTo>
                  <a:lnTo>
                    <a:pt x="9" y="52"/>
                  </a:lnTo>
                  <a:lnTo>
                    <a:pt x="19" y="75"/>
                  </a:lnTo>
                  <a:lnTo>
                    <a:pt x="33" y="95"/>
                  </a:lnTo>
                  <a:lnTo>
                    <a:pt x="49" y="114"/>
                  </a:lnTo>
                  <a:lnTo>
                    <a:pt x="69" y="127"/>
                  </a:lnTo>
                  <a:lnTo>
                    <a:pt x="94" y="137"/>
                  </a:lnTo>
                  <a:lnTo>
                    <a:pt x="121" y="141"/>
                  </a:lnTo>
                  <a:lnTo>
                    <a:pt x="121" y="130"/>
                  </a:lnTo>
                  <a:lnTo>
                    <a:pt x="98" y="127"/>
                  </a:lnTo>
                  <a:lnTo>
                    <a:pt x="76" y="118"/>
                  </a:lnTo>
                  <a:lnTo>
                    <a:pt x="56" y="104"/>
                  </a:lnTo>
                  <a:lnTo>
                    <a:pt x="41" y="88"/>
                  </a:lnTo>
                  <a:lnTo>
                    <a:pt x="26" y="68"/>
                  </a:lnTo>
                  <a:lnTo>
                    <a:pt x="18" y="46"/>
                  </a:lnTo>
                  <a:lnTo>
                    <a:pt x="12" y="23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133"/>
            <p:cNvSpPr>
              <a:spLocks/>
            </p:cNvSpPr>
            <p:nvPr/>
          </p:nvSpPr>
          <p:spPr bwMode="auto">
            <a:xfrm>
              <a:off x="3134" y="1744"/>
              <a:ext cx="1120" cy="1312"/>
            </a:xfrm>
            <a:custGeom>
              <a:avLst/>
              <a:gdLst/>
              <a:ahLst/>
              <a:cxnLst>
                <a:cxn ang="0">
                  <a:pos x="707" y="927"/>
                </a:cxn>
                <a:cxn ang="0">
                  <a:pos x="697" y="888"/>
                </a:cxn>
                <a:cxn ang="0">
                  <a:pos x="697" y="839"/>
                </a:cxn>
                <a:cxn ang="0">
                  <a:pos x="706" y="766"/>
                </a:cxn>
                <a:cxn ang="0">
                  <a:pos x="720" y="691"/>
                </a:cxn>
                <a:cxn ang="0">
                  <a:pos x="736" y="618"/>
                </a:cxn>
                <a:cxn ang="0">
                  <a:pos x="756" y="514"/>
                </a:cxn>
                <a:cxn ang="0">
                  <a:pos x="780" y="381"/>
                </a:cxn>
                <a:cxn ang="0">
                  <a:pos x="806" y="247"/>
                </a:cxn>
                <a:cxn ang="0">
                  <a:pos x="832" y="113"/>
                </a:cxn>
                <a:cxn ang="0">
                  <a:pos x="667" y="0"/>
                </a:cxn>
                <a:cxn ang="0">
                  <a:pos x="151" y="205"/>
                </a:cxn>
                <a:cxn ang="0">
                  <a:pos x="89" y="212"/>
                </a:cxn>
                <a:cxn ang="0">
                  <a:pos x="41" y="230"/>
                </a:cxn>
                <a:cxn ang="0">
                  <a:pos x="11" y="266"/>
                </a:cxn>
                <a:cxn ang="0">
                  <a:pos x="0" y="332"/>
                </a:cxn>
                <a:cxn ang="0">
                  <a:pos x="3" y="385"/>
                </a:cxn>
                <a:cxn ang="0">
                  <a:pos x="14" y="431"/>
                </a:cxn>
                <a:cxn ang="0">
                  <a:pos x="169" y="600"/>
                </a:cxn>
                <a:cxn ang="0">
                  <a:pos x="203" y="622"/>
                </a:cxn>
                <a:cxn ang="0">
                  <a:pos x="234" y="645"/>
                </a:cxn>
                <a:cxn ang="0">
                  <a:pos x="266" y="669"/>
                </a:cxn>
                <a:cxn ang="0">
                  <a:pos x="297" y="694"/>
                </a:cxn>
                <a:cxn ang="0">
                  <a:pos x="328" y="720"/>
                </a:cxn>
                <a:cxn ang="0">
                  <a:pos x="358" y="744"/>
                </a:cxn>
                <a:cxn ang="0">
                  <a:pos x="388" y="769"/>
                </a:cxn>
                <a:cxn ang="0">
                  <a:pos x="420" y="793"/>
                </a:cxn>
                <a:cxn ang="0">
                  <a:pos x="453" y="816"/>
                </a:cxn>
                <a:cxn ang="0">
                  <a:pos x="489" y="836"/>
                </a:cxn>
                <a:cxn ang="0">
                  <a:pos x="525" y="855"/>
                </a:cxn>
                <a:cxn ang="0">
                  <a:pos x="563" y="874"/>
                </a:cxn>
                <a:cxn ang="0">
                  <a:pos x="601" y="889"/>
                </a:cxn>
                <a:cxn ang="0">
                  <a:pos x="640" y="907"/>
                </a:cxn>
                <a:cxn ang="0">
                  <a:pos x="677" y="923"/>
                </a:cxn>
                <a:cxn ang="0">
                  <a:pos x="714" y="938"/>
                </a:cxn>
              </a:cxnLst>
              <a:rect l="0" t="0" r="r" b="b"/>
              <a:pathLst>
                <a:path w="845" h="938">
                  <a:moveTo>
                    <a:pt x="714" y="938"/>
                  </a:moveTo>
                  <a:lnTo>
                    <a:pt x="707" y="927"/>
                  </a:lnTo>
                  <a:lnTo>
                    <a:pt x="701" y="907"/>
                  </a:lnTo>
                  <a:lnTo>
                    <a:pt x="697" y="888"/>
                  </a:lnTo>
                  <a:lnTo>
                    <a:pt x="696" y="875"/>
                  </a:lnTo>
                  <a:lnTo>
                    <a:pt x="697" y="839"/>
                  </a:lnTo>
                  <a:lnTo>
                    <a:pt x="700" y="802"/>
                  </a:lnTo>
                  <a:lnTo>
                    <a:pt x="706" y="766"/>
                  </a:lnTo>
                  <a:lnTo>
                    <a:pt x="713" y="728"/>
                  </a:lnTo>
                  <a:lnTo>
                    <a:pt x="720" y="691"/>
                  </a:lnTo>
                  <a:lnTo>
                    <a:pt x="729" y="655"/>
                  </a:lnTo>
                  <a:lnTo>
                    <a:pt x="736" y="618"/>
                  </a:lnTo>
                  <a:lnTo>
                    <a:pt x="743" y="582"/>
                  </a:lnTo>
                  <a:lnTo>
                    <a:pt x="756" y="514"/>
                  </a:lnTo>
                  <a:lnTo>
                    <a:pt x="769" y="448"/>
                  </a:lnTo>
                  <a:lnTo>
                    <a:pt x="780" y="381"/>
                  </a:lnTo>
                  <a:lnTo>
                    <a:pt x="793" y="314"/>
                  </a:lnTo>
                  <a:lnTo>
                    <a:pt x="806" y="247"/>
                  </a:lnTo>
                  <a:lnTo>
                    <a:pt x="819" y="181"/>
                  </a:lnTo>
                  <a:lnTo>
                    <a:pt x="832" y="113"/>
                  </a:lnTo>
                  <a:lnTo>
                    <a:pt x="845" y="47"/>
                  </a:lnTo>
                  <a:lnTo>
                    <a:pt x="667" y="0"/>
                  </a:lnTo>
                  <a:lnTo>
                    <a:pt x="395" y="347"/>
                  </a:lnTo>
                  <a:lnTo>
                    <a:pt x="151" y="205"/>
                  </a:lnTo>
                  <a:lnTo>
                    <a:pt x="118" y="208"/>
                  </a:lnTo>
                  <a:lnTo>
                    <a:pt x="89" y="212"/>
                  </a:lnTo>
                  <a:lnTo>
                    <a:pt x="63" y="218"/>
                  </a:lnTo>
                  <a:lnTo>
                    <a:pt x="41" y="230"/>
                  </a:lnTo>
                  <a:lnTo>
                    <a:pt x="24" y="244"/>
                  </a:lnTo>
                  <a:lnTo>
                    <a:pt x="11" y="266"/>
                  </a:lnTo>
                  <a:lnTo>
                    <a:pt x="3" y="294"/>
                  </a:lnTo>
                  <a:lnTo>
                    <a:pt x="0" y="332"/>
                  </a:lnTo>
                  <a:lnTo>
                    <a:pt x="1" y="353"/>
                  </a:lnTo>
                  <a:lnTo>
                    <a:pt x="3" y="385"/>
                  </a:lnTo>
                  <a:lnTo>
                    <a:pt x="7" y="415"/>
                  </a:lnTo>
                  <a:lnTo>
                    <a:pt x="14" y="431"/>
                  </a:lnTo>
                  <a:lnTo>
                    <a:pt x="207" y="572"/>
                  </a:lnTo>
                  <a:lnTo>
                    <a:pt x="169" y="600"/>
                  </a:lnTo>
                  <a:lnTo>
                    <a:pt x="187" y="611"/>
                  </a:lnTo>
                  <a:lnTo>
                    <a:pt x="203" y="622"/>
                  </a:lnTo>
                  <a:lnTo>
                    <a:pt x="218" y="634"/>
                  </a:lnTo>
                  <a:lnTo>
                    <a:pt x="234" y="645"/>
                  </a:lnTo>
                  <a:lnTo>
                    <a:pt x="250" y="657"/>
                  </a:lnTo>
                  <a:lnTo>
                    <a:pt x="266" y="669"/>
                  </a:lnTo>
                  <a:lnTo>
                    <a:pt x="282" y="681"/>
                  </a:lnTo>
                  <a:lnTo>
                    <a:pt x="297" y="694"/>
                  </a:lnTo>
                  <a:lnTo>
                    <a:pt x="312" y="707"/>
                  </a:lnTo>
                  <a:lnTo>
                    <a:pt x="328" y="720"/>
                  </a:lnTo>
                  <a:lnTo>
                    <a:pt x="342" y="733"/>
                  </a:lnTo>
                  <a:lnTo>
                    <a:pt x="358" y="744"/>
                  </a:lnTo>
                  <a:lnTo>
                    <a:pt x="372" y="757"/>
                  </a:lnTo>
                  <a:lnTo>
                    <a:pt x="388" y="769"/>
                  </a:lnTo>
                  <a:lnTo>
                    <a:pt x="404" y="782"/>
                  </a:lnTo>
                  <a:lnTo>
                    <a:pt x="420" y="793"/>
                  </a:lnTo>
                  <a:lnTo>
                    <a:pt x="435" y="805"/>
                  </a:lnTo>
                  <a:lnTo>
                    <a:pt x="453" y="816"/>
                  </a:lnTo>
                  <a:lnTo>
                    <a:pt x="470" y="826"/>
                  </a:lnTo>
                  <a:lnTo>
                    <a:pt x="489" y="836"/>
                  </a:lnTo>
                  <a:lnTo>
                    <a:pt x="506" y="846"/>
                  </a:lnTo>
                  <a:lnTo>
                    <a:pt x="525" y="855"/>
                  </a:lnTo>
                  <a:lnTo>
                    <a:pt x="543" y="865"/>
                  </a:lnTo>
                  <a:lnTo>
                    <a:pt x="563" y="874"/>
                  </a:lnTo>
                  <a:lnTo>
                    <a:pt x="582" y="882"/>
                  </a:lnTo>
                  <a:lnTo>
                    <a:pt x="601" y="889"/>
                  </a:lnTo>
                  <a:lnTo>
                    <a:pt x="619" y="898"/>
                  </a:lnTo>
                  <a:lnTo>
                    <a:pt x="640" y="907"/>
                  </a:lnTo>
                  <a:lnTo>
                    <a:pt x="658" y="914"/>
                  </a:lnTo>
                  <a:lnTo>
                    <a:pt x="677" y="923"/>
                  </a:lnTo>
                  <a:lnTo>
                    <a:pt x="696" y="930"/>
                  </a:lnTo>
                  <a:lnTo>
                    <a:pt x="714" y="9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134"/>
            <p:cNvSpPr>
              <a:spLocks/>
            </p:cNvSpPr>
            <p:nvPr/>
          </p:nvSpPr>
          <p:spPr bwMode="auto">
            <a:xfrm>
              <a:off x="4049" y="2987"/>
              <a:ext cx="38" cy="7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15"/>
                </a:cxn>
                <a:cxn ang="0">
                  <a:pos x="8" y="29"/>
                </a:cxn>
                <a:cxn ang="0">
                  <a:pos x="14" y="44"/>
                </a:cxn>
                <a:cxn ang="0">
                  <a:pos x="21" y="54"/>
                </a:cxn>
                <a:cxn ang="0">
                  <a:pos x="29" y="45"/>
                </a:cxn>
                <a:cxn ang="0">
                  <a:pos x="23" y="35"/>
                </a:cxn>
                <a:cxn ang="0">
                  <a:pos x="19" y="23"/>
                </a:cxn>
                <a:cxn ang="0">
                  <a:pos x="14" y="12"/>
                </a:cxn>
                <a:cxn ang="0">
                  <a:pos x="11" y="0"/>
                </a:cxn>
                <a:cxn ang="0">
                  <a:pos x="0" y="3"/>
                </a:cxn>
              </a:cxnLst>
              <a:rect l="0" t="0" r="r" b="b"/>
              <a:pathLst>
                <a:path w="29" h="54">
                  <a:moveTo>
                    <a:pt x="0" y="3"/>
                  </a:moveTo>
                  <a:lnTo>
                    <a:pt x="4" y="15"/>
                  </a:lnTo>
                  <a:lnTo>
                    <a:pt x="8" y="29"/>
                  </a:lnTo>
                  <a:lnTo>
                    <a:pt x="14" y="44"/>
                  </a:lnTo>
                  <a:lnTo>
                    <a:pt x="21" y="54"/>
                  </a:lnTo>
                  <a:lnTo>
                    <a:pt x="29" y="45"/>
                  </a:lnTo>
                  <a:lnTo>
                    <a:pt x="23" y="35"/>
                  </a:lnTo>
                  <a:lnTo>
                    <a:pt x="19" y="23"/>
                  </a:lnTo>
                  <a:lnTo>
                    <a:pt x="14" y="12"/>
                  </a:lnTo>
                  <a:lnTo>
                    <a:pt x="11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135"/>
            <p:cNvSpPr>
              <a:spLocks/>
            </p:cNvSpPr>
            <p:nvPr/>
          </p:nvSpPr>
          <p:spPr bwMode="auto">
            <a:xfrm>
              <a:off x="4049" y="1801"/>
              <a:ext cx="214" cy="1190"/>
            </a:xfrm>
            <a:custGeom>
              <a:avLst/>
              <a:gdLst/>
              <a:ahLst/>
              <a:cxnLst>
                <a:cxn ang="0">
                  <a:pos x="155" y="10"/>
                </a:cxn>
                <a:cxn ang="0">
                  <a:pos x="151" y="5"/>
                </a:cxn>
                <a:cxn ang="0">
                  <a:pos x="144" y="52"/>
                </a:cxn>
                <a:cxn ang="0">
                  <a:pos x="134" y="98"/>
                </a:cxn>
                <a:cxn ang="0">
                  <a:pos x="123" y="145"/>
                </a:cxn>
                <a:cxn ang="0">
                  <a:pos x="113" y="193"/>
                </a:cxn>
                <a:cxn ang="0">
                  <a:pos x="103" y="245"/>
                </a:cxn>
                <a:cxn ang="0">
                  <a:pos x="93" y="298"/>
                </a:cxn>
                <a:cxn ang="0">
                  <a:pos x="83" y="350"/>
                </a:cxn>
                <a:cxn ang="0">
                  <a:pos x="73" y="403"/>
                </a:cxn>
                <a:cxn ang="0">
                  <a:pos x="65" y="456"/>
                </a:cxn>
                <a:cxn ang="0">
                  <a:pos x="54" y="508"/>
                </a:cxn>
                <a:cxn ang="0">
                  <a:pos x="44" y="561"/>
                </a:cxn>
                <a:cxn ang="0">
                  <a:pos x="36" y="613"/>
                </a:cxn>
                <a:cxn ang="0">
                  <a:pos x="24" y="669"/>
                </a:cxn>
                <a:cxn ang="0">
                  <a:pos x="11" y="732"/>
                </a:cxn>
                <a:cxn ang="0">
                  <a:pos x="1" y="795"/>
                </a:cxn>
                <a:cxn ang="0">
                  <a:pos x="0" y="851"/>
                </a:cxn>
                <a:cxn ang="0">
                  <a:pos x="11" y="848"/>
                </a:cxn>
                <a:cxn ang="0">
                  <a:pos x="14" y="794"/>
                </a:cxn>
                <a:cxn ang="0">
                  <a:pos x="29" y="702"/>
                </a:cxn>
                <a:cxn ang="0">
                  <a:pos x="49" y="582"/>
                </a:cxn>
                <a:cxn ang="0">
                  <a:pos x="73" y="447"/>
                </a:cxn>
                <a:cxn ang="0">
                  <a:pos x="100" y="311"/>
                </a:cxn>
                <a:cxn ang="0">
                  <a:pos x="125" y="184"/>
                </a:cxn>
                <a:cxn ang="0">
                  <a:pos x="146" y="78"/>
                </a:cxn>
                <a:cxn ang="0">
                  <a:pos x="161" y="6"/>
                </a:cxn>
                <a:cxn ang="0">
                  <a:pos x="157" y="0"/>
                </a:cxn>
                <a:cxn ang="0">
                  <a:pos x="161" y="6"/>
                </a:cxn>
                <a:cxn ang="0">
                  <a:pos x="162" y="2"/>
                </a:cxn>
                <a:cxn ang="0">
                  <a:pos x="157" y="0"/>
                </a:cxn>
                <a:cxn ang="0">
                  <a:pos x="155" y="10"/>
                </a:cxn>
              </a:cxnLst>
              <a:rect l="0" t="0" r="r" b="b"/>
              <a:pathLst>
                <a:path w="162" h="851">
                  <a:moveTo>
                    <a:pt x="155" y="10"/>
                  </a:moveTo>
                  <a:lnTo>
                    <a:pt x="151" y="5"/>
                  </a:lnTo>
                  <a:lnTo>
                    <a:pt x="144" y="52"/>
                  </a:lnTo>
                  <a:lnTo>
                    <a:pt x="134" y="98"/>
                  </a:lnTo>
                  <a:lnTo>
                    <a:pt x="123" y="145"/>
                  </a:lnTo>
                  <a:lnTo>
                    <a:pt x="113" y="193"/>
                  </a:lnTo>
                  <a:lnTo>
                    <a:pt x="103" y="245"/>
                  </a:lnTo>
                  <a:lnTo>
                    <a:pt x="93" y="298"/>
                  </a:lnTo>
                  <a:lnTo>
                    <a:pt x="83" y="350"/>
                  </a:lnTo>
                  <a:lnTo>
                    <a:pt x="73" y="403"/>
                  </a:lnTo>
                  <a:lnTo>
                    <a:pt x="65" y="456"/>
                  </a:lnTo>
                  <a:lnTo>
                    <a:pt x="54" y="508"/>
                  </a:lnTo>
                  <a:lnTo>
                    <a:pt x="44" y="561"/>
                  </a:lnTo>
                  <a:lnTo>
                    <a:pt x="36" y="613"/>
                  </a:lnTo>
                  <a:lnTo>
                    <a:pt x="24" y="669"/>
                  </a:lnTo>
                  <a:lnTo>
                    <a:pt x="11" y="732"/>
                  </a:lnTo>
                  <a:lnTo>
                    <a:pt x="1" y="795"/>
                  </a:lnTo>
                  <a:lnTo>
                    <a:pt x="0" y="851"/>
                  </a:lnTo>
                  <a:lnTo>
                    <a:pt x="11" y="848"/>
                  </a:lnTo>
                  <a:lnTo>
                    <a:pt x="14" y="794"/>
                  </a:lnTo>
                  <a:lnTo>
                    <a:pt x="29" y="702"/>
                  </a:lnTo>
                  <a:lnTo>
                    <a:pt x="49" y="582"/>
                  </a:lnTo>
                  <a:lnTo>
                    <a:pt x="73" y="447"/>
                  </a:lnTo>
                  <a:lnTo>
                    <a:pt x="100" y="311"/>
                  </a:lnTo>
                  <a:lnTo>
                    <a:pt x="125" y="184"/>
                  </a:lnTo>
                  <a:lnTo>
                    <a:pt x="146" y="78"/>
                  </a:lnTo>
                  <a:lnTo>
                    <a:pt x="161" y="6"/>
                  </a:lnTo>
                  <a:lnTo>
                    <a:pt x="157" y="0"/>
                  </a:lnTo>
                  <a:lnTo>
                    <a:pt x="161" y="6"/>
                  </a:lnTo>
                  <a:lnTo>
                    <a:pt x="162" y="2"/>
                  </a:lnTo>
                  <a:lnTo>
                    <a:pt x="157" y="0"/>
                  </a:lnTo>
                  <a:lnTo>
                    <a:pt x="15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136"/>
            <p:cNvSpPr>
              <a:spLocks/>
            </p:cNvSpPr>
            <p:nvPr/>
          </p:nvSpPr>
          <p:spPr bwMode="auto">
            <a:xfrm>
              <a:off x="4014" y="1736"/>
              <a:ext cx="243" cy="79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3" y="11"/>
                </a:cxn>
                <a:cxn ang="0">
                  <a:pos x="181" y="57"/>
                </a:cxn>
                <a:cxn ang="0">
                  <a:pos x="183" y="47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7" y="8"/>
                </a:cxn>
              </a:cxnLst>
              <a:rect l="0" t="0" r="r" b="b"/>
              <a:pathLst>
                <a:path w="183" h="57">
                  <a:moveTo>
                    <a:pt x="7" y="8"/>
                  </a:moveTo>
                  <a:lnTo>
                    <a:pt x="3" y="11"/>
                  </a:lnTo>
                  <a:lnTo>
                    <a:pt x="181" y="57"/>
                  </a:lnTo>
                  <a:lnTo>
                    <a:pt x="183" y="47"/>
                  </a:lnTo>
                  <a:lnTo>
                    <a:pt x="4" y="0"/>
                  </a:lnTo>
                  <a:lnTo>
                    <a:pt x="0" y="3"/>
                  </a:lnTo>
                  <a:lnTo>
                    <a:pt x="4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137"/>
            <p:cNvSpPr>
              <a:spLocks/>
            </p:cNvSpPr>
            <p:nvPr/>
          </p:nvSpPr>
          <p:spPr bwMode="auto">
            <a:xfrm>
              <a:off x="3652" y="1740"/>
              <a:ext cx="371" cy="498"/>
            </a:xfrm>
            <a:custGeom>
              <a:avLst/>
              <a:gdLst/>
              <a:ahLst/>
              <a:cxnLst>
                <a:cxn ang="0">
                  <a:pos x="1" y="355"/>
                </a:cxn>
                <a:cxn ang="0">
                  <a:pos x="8" y="353"/>
                </a:cxn>
                <a:cxn ang="0">
                  <a:pos x="280" y="5"/>
                </a:cxn>
                <a:cxn ang="0">
                  <a:pos x="273" y="0"/>
                </a:cxn>
                <a:cxn ang="0">
                  <a:pos x="0" y="346"/>
                </a:cxn>
                <a:cxn ang="0">
                  <a:pos x="7" y="345"/>
                </a:cxn>
                <a:cxn ang="0">
                  <a:pos x="1" y="355"/>
                </a:cxn>
                <a:cxn ang="0">
                  <a:pos x="3" y="356"/>
                </a:cxn>
                <a:cxn ang="0">
                  <a:pos x="6" y="356"/>
                </a:cxn>
                <a:cxn ang="0">
                  <a:pos x="7" y="355"/>
                </a:cxn>
                <a:cxn ang="0">
                  <a:pos x="8" y="353"/>
                </a:cxn>
                <a:cxn ang="0">
                  <a:pos x="1" y="355"/>
                </a:cxn>
              </a:cxnLst>
              <a:rect l="0" t="0" r="r" b="b"/>
              <a:pathLst>
                <a:path w="280" h="356">
                  <a:moveTo>
                    <a:pt x="1" y="355"/>
                  </a:moveTo>
                  <a:lnTo>
                    <a:pt x="8" y="353"/>
                  </a:lnTo>
                  <a:lnTo>
                    <a:pt x="280" y="5"/>
                  </a:lnTo>
                  <a:lnTo>
                    <a:pt x="273" y="0"/>
                  </a:lnTo>
                  <a:lnTo>
                    <a:pt x="0" y="346"/>
                  </a:lnTo>
                  <a:lnTo>
                    <a:pt x="7" y="345"/>
                  </a:lnTo>
                  <a:lnTo>
                    <a:pt x="1" y="355"/>
                  </a:lnTo>
                  <a:lnTo>
                    <a:pt x="3" y="356"/>
                  </a:lnTo>
                  <a:lnTo>
                    <a:pt x="6" y="356"/>
                  </a:lnTo>
                  <a:lnTo>
                    <a:pt x="7" y="355"/>
                  </a:lnTo>
                  <a:lnTo>
                    <a:pt x="8" y="353"/>
                  </a:lnTo>
                  <a:lnTo>
                    <a:pt x="1" y="3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138"/>
            <p:cNvSpPr>
              <a:spLocks/>
            </p:cNvSpPr>
            <p:nvPr/>
          </p:nvSpPr>
          <p:spPr bwMode="auto">
            <a:xfrm>
              <a:off x="3330" y="2025"/>
              <a:ext cx="332" cy="211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0" y="10"/>
                </a:cxn>
                <a:cxn ang="0">
                  <a:pos x="244" y="151"/>
                </a:cxn>
                <a:cxn ang="0">
                  <a:pos x="250" y="141"/>
                </a:cxn>
                <a:cxn ang="0">
                  <a:pos x="244" y="138"/>
                </a:cxn>
                <a:cxn ang="0">
                  <a:pos x="234" y="132"/>
                </a:cxn>
                <a:cxn ang="0">
                  <a:pos x="220" y="123"/>
                </a:cxn>
                <a:cxn ang="0">
                  <a:pos x="204" y="115"/>
                </a:cxn>
                <a:cxn ang="0">
                  <a:pos x="185" y="103"/>
                </a:cxn>
                <a:cxn ang="0">
                  <a:pos x="164" y="92"/>
                </a:cxn>
                <a:cxn ang="0">
                  <a:pos x="142" y="79"/>
                </a:cxn>
                <a:cxn ang="0">
                  <a:pos x="121" y="66"/>
                </a:cxn>
                <a:cxn ang="0">
                  <a:pos x="99" y="54"/>
                </a:cxn>
                <a:cxn ang="0">
                  <a:pos x="78" y="42"/>
                </a:cxn>
                <a:cxn ang="0">
                  <a:pos x="57" y="30"/>
                </a:cxn>
                <a:cxn ang="0">
                  <a:pos x="40" y="20"/>
                </a:cxn>
                <a:cxn ang="0">
                  <a:pos x="26" y="11"/>
                </a:cxn>
                <a:cxn ang="0">
                  <a:pos x="14" y="6"/>
                </a:cxn>
                <a:cxn ang="0">
                  <a:pos x="7" y="1"/>
                </a:cxn>
                <a:cxn ang="0">
                  <a:pos x="4" y="0"/>
                </a:cxn>
                <a:cxn ang="0">
                  <a:pos x="1" y="10"/>
                </a:cxn>
              </a:cxnLst>
              <a:rect l="0" t="0" r="r" b="b"/>
              <a:pathLst>
                <a:path w="250" h="151">
                  <a:moveTo>
                    <a:pt x="1" y="10"/>
                  </a:moveTo>
                  <a:lnTo>
                    <a:pt x="0" y="10"/>
                  </a:lnTo>
                  <a:lnTo>
                    <a:pt x="244" y="151"/>
                  </a:lnTo>
                  <a:lnTo>
                    <a:pt x="250" y="141"/>
                  </a:lnTo>
                  <a:lnTo>
                    <a:pt x="244" y="138"/>
                  </a:lnTo>
                  <a:lnTo>
                    <a:pt x="234" y="132"/>
                  </a:lnTo>
                  <a:lnTo>
                    <a:pt x="220" y="123"/>
                  </a:lnTo>
                  <a:lnTo>
                    <a:pt x="204" y="115"/>
                  </a:lnTo>
                  <a:lnTo>
                    <a:pt x="185" y="103"/>
                  </a:lnTo>
                  <a:lnTo>
                    <a:pt x="164" y="92"/>
                  </a:lnTo>
                  <a:lnTo>
                    <a:pt x="142" y="79"/>
                  </a:lnTo>
                  <a:lnTo>
                    <a:pt x="121" y="66"/>
                  </a:lnTo>
                  <a:lnTo>
                    <a:pt x="99" y="54"/>
                  </a:lnTo>
                  <a:lnTo>
                    <a:pt x="78" y="42"/>
                  </a:lnTo>
                  <a:lnTo>
                    <a:pt x="57" y="30"/>
                  </a:lnTo>
                  <a:lnTo>
                    <a:pt x="40" y="20"/>
                  </a:lnTo>
                  <a:lnTo>
                    <a:pt x="26" y="11"/>
                  </a:lnTo>
                  <a:lnTo>
                    <a:pt x="14" y="6"/>
                  </a:lnTo>
                  <a:lnTo>
                    <a:pt x="7" y="1"/>
                  </a:lnTo>
                  <a:lnTo>
                    <a:pt x="4" y="0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139"/>
            <p:cNvSpPr>
              <a:spLocks/>
            </p:cNvSpPr>
            <p:nvPr/>
          </p:nvSpPr>
          <p:spPr bwMode="auto">
            <a:xfrm>
              <a:off x="3142" y="2025"/>
              <a:ext cx="194" cy="101"/>
            </a:xfrm>
            <a:custGeom>
              <a:avLst/>
              <a:gdLst/>
              <a:ahLst/>
              <a:cxnLst>
                <a:cxn ang="0">
                  <a:pos x="10" y="72"/>
                </a:cxn>
                <a:cxn ang="0">
                  <a:pos x="20" y="50"/>
                </a:cxn>
                <a:cxn ang="0">
                  <a:pos x="31" y="34"/>
                </a:cxn>
                <a:cxn ang="0">
                  <a:pos x="47" y="24"/>
                </a:cxn>
                <a:cxn ang="0">
                  <a:pos x="64" y="19"/>
                </a:cxn>
                <a:cxn ang="0">
                  <a:pos x="83" y="14"/>
                </a:cxn>
                <a:cxn ang="0">
                  <a:pos x="103" y="13"/>
                </a:cxn>
                <a:cxn ang="0">
                  <a:pos x="123" y="11"/>
                </a:cxn>
                <a:cxn ang="0">
                  <a:pos x="143" y="10"/>
                </a:cxn>
                <a:cxn ang="0">
                  <a:pos x="146" y="0"/>
                </a:cxn>
                <a:cxn ang="0">
                  <a:pos x="123" y="1"/>
                </a:cxn>
                <a:cxn ang="0">
                  <a:pos x="102" y="3"/>
                </a:cxn>
                <a:cxn ang="0">
                  <a:pos x="80" y="4"/>
                </a:cxn>
                <a:cxn ang="0">
                  <a:pos x="60" y="8"/>
                </a:cxn>
                <a:cxn ang="0">
                  <a:pos x="41" y="16"/>
                </a:cxn>
                <a:cxn ang="0">
                  <a:pos x="24" y="27"/>
                </a:cxn>
                <a:cxn ang="0">
                  <a:pos x="11" y="44"/>
                </a:cxn>
                <a:cxn ang="0">
                  <a:pos x="0" y="69"/>
                </a:cxn>
                <a:cxn ang="0">
                  <a:pos x="10" y="72"/>
                </a:cxn>
              </a:cxnLst>
              <a:rect l="0" t="0" r="r" b="b"/>
              <a:pathLst>
                <a:path w="146" h="72">
                  <a:moveTo>
                    <a:pt x="10" y="72"/>
                  </a:moveTo>
                  <a:lnTo>
                    <a:pt x="20" y="50"/>
                  </a:lnTo>
                  <a:lnTo>
                    <a:pt x="31" y="34"/>
                  </a:lnTo>
                  <a:lnTo>
                    <a:pt x="47" y="24"/>
                  </a:lnTo>
                  <a:lnTo>
                    <a:pt x="64" y="19"/>
                  </a:lnTo>
                  <a:lnTo>
                    <a:pt x="83" y="14"/>
                  </a:lnTo>
                  <a:lnTo>
                    <a:pt x="103" y="13"/>
                  </a:lnTo>
                  <a:lnTo>
                    <a:pt x="123" y="11"/>
                  </a:lnTo>
                  <a:lnTo>
                    <a:pt x="143" y="10"/>
                  </a:lnTo>
                  <a:lnTo>
                    <a:pt x="146" y="0"/>
                  </a:lnTo>
                  <a:lnTo>
                    <a:pt x="123" y="1"/>
                  </a:lnTo>
                  <a:lnTo>
                    <a:pt x="102" y="3"/>
                  </a:lnTo>
                  <a:lnTo>
                    <a:pt x="80" y="4"/>
                  </a:lnTo>
                  <a:lnTo>
                    <a:pt x="60" y="8"/>
                  </a:lnTo>
                  <a:lnTo>
                    <a:pt x="41" y="16"/>
                  </a:lnTo>
                  <a:lnTo>
                    <a:pt x="24" y="27"/>
                  </a:lnTo>
                  <a:lnTo>
                    <a:pt x="11" y="44"/>
                  </a:lnTo>
                  <a:lnTo>
                    <a:pt x="0" y="69"/>
                  </a:lnTo>
                  <a:lnTo>
                    <a:pt x="1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Freeform 140"/>
            <p:cNvSpPr>
              <a:spLocks/>
            </p:cNvSpPr>
            <p:nvPr/>
          </p:nvSpPr>
          <p:spPr bwMode="auto">
            <a:xfrm>
              <a:off x="3128" y="2122"/>
              <a:ext cx="33" cy="230"/>
            </a:xfrm>
            <a:custGeom>
              <a:avLst/>
              <a:gdLst/>
              <a:ahLst/>
              <a:cxnLst>
                <a:cxn ang="0">
                  <a:pos x="23" y="157"/>
                </a:cxn>
                <a:cxn ang="0">
                  <a:pos x="25" y="159"/>
                </a:cxn>
                <a:cxn ang="0">
                  <a:pos x="13" y="121"/>
                </a:cxn>
                <a:cxn ang="0">
                  <a:pos x="9" y="82"/>
                </a:cxn>
                <a:cxn ang="0">
                  <a:pos x="12" y="42"/>
                </a:cxn>
                <a:cxn ang="0">
                  <a:pos x="21" y="3"/>
                </a:cxn>
                <a:cxn ang="0">
                  <a:pos x="11" y="0"/>
                </a:cxn>
                <a:cxn ang="0">
                  <a:pos x="3" y="37"/>
                </a:cxn>
                <a:cxn ang="0">
                  <a:pos x="0" y="86"/>
                </a:cxn>
                <a:cxn ang="0">
                  <a:pos x="3" y="134"/>
                </a:cxn>
                <a:cxn ang="0">
                  <a:pos x="16" y="165"/>
                </a:cxn>
                <a:cxn ang="0">
                  <a:pos x="23" y="157"/>
                </a:cxn>
              </a:cxnLst>
              <a:rect l="0" t="0" r="r" b="b"/>
              <a:pathLst>
                <a:path w="25" h="165">
                  <a:moveTo>
                    <a:pt x="23" y="157"/>
                  </a:moveTo>
                  <a:lnTo>
                    <a:pt x="25" y="159"/>
                  </a:lnTo>
                  <a:lnTo>
                    <a:pt x="13" y="121"/>
                  </a:lnTo>
                  <a:lnTo>
                    <a:pt x="9" y="82"/>
                  </a:lnTo>
                  <a:lnTo>
                    <a:pt x="12" y="42"/>
                  </a:lnTo>
                  <a:lnTo>
                    <a:pt x="21" y="3"/>
                  </a:lnTo>
                  <a:lnTo>
                    <a:pt x="11" y="0"/>
                  </a:lnTo>
                  <a:lnTo>
                    <a:pt x="3" y="37"/>
                  </a:lnTo>
                  <a:lnTo>
                    <a:pt x="0" y="86"/>
                  </a:lnTo>
                  <a:lnTo>
                    <a:pt x="3" y="134"/>
                  </a:lnTo>
                  <a:lnTo>
                    <a:pt x="16" y="165"/>
                  </a:lnTo>
                  <a:lnTo>
                    <a:pt x="23" y="1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Freeform 141"/>
            <p:cNvSpPr>
              <a:spLocks/>
            </p:cNvSpPr>
            <p:nvPr/>
          </p:nvSpPr>
          <p:spPr bwMode="auto">
            <a:xfrm>
              <a:off x="3149" y="2341"/>
              <a:ext cx="273" cy="209"/>
            </a:xfrm>
            <a:custGeom>
              <a:avLst/>
              <a:gdLst/>
              <a:ahLst/>
              <a:cxnLst>
                <a:cxn ang="0">
                  <a:pos x="200" y="149"/>
                </a:cxn>
                <a:cxn ang="0">
                  <a:pos x="200" y="14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193" y="149"/>
                </a:cxn>
                <a:cxn ang="0">
                  <a:pos x="193" y="140"/>
                </a:cxn>
                <a:cxn ang="0">
                  <a:pos x="200" y="149"/>
                </a:cxn>
                <a:cxn ang="0">
                  <a:pos x="206" y="145"/>
                </a:cxn>
                <a:cxn ang="0">
                  <a:pos x="200" y="140"/>
                </a:cxn>
                <a:cxn ang="0">
                  <a:pos x="200" y="149"/>
                </a:cxn>
              </a:cxnLst>
              <a:rect l="0" t="0" r="r" b="b"/>
              <a:pathLst>
                <a:path w="206" h="149">
                  <a:moveTo>
                    <a:pt x="200" y="149"/>
                  </a:moveTo>
                  <a:lnTo>
                    <a:pt x="200" y="140"/>
                  </a:lnTo>
                  <a:lnTo>
                    <a:pt x="7" y="0"/>
                  </a:lnTo>
                  <a:lnTo>
                    <a:pt x="0" y="8"/>
                  </a:lnTo>
                  <a:lnTo>
                    <a:pt x="193" y="149"/>
                  </a:lnTo>
                  <a:lnTo>
                    <a:pt x="193" y="140"/>
                  </a:lnTo>
                  <a:lnTo>
                    <a:pt x="200" y="149"/>
                  </a:lnTo>
                  <a:lnTo>
                    <a:pt x="206" y="145"/>
                  </a:lnTo>
                  <a:lnTo>
                    <a:pt x="200" y="140"/>
                  </a:lnTo>
                  <a:lnTo>
                    <a:pt x="200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Freeform 142"/>
            <p:cNvSpPr>
              <a:spLocks/>
            </p:cNvSpPr>
            <p:nvPr/>
          </p:nvSpPr>
          <p:spPr bwMode="auto">
            <a:xfrm>
              <a:off x="3348" y="2537"/>
              <a:ext cx="66" cy="53"/>
            </a:xfrm>
            <a:custGeom>
              <a:avLst/>
              <a:gdLst/>
              <a:ahLst/>
              <a:cxnLst>
                <a:cxn ang="0">
                  <a:pos x="11" y="29"/>
                </a:cxn>
                <a:cxn ang="0">
                  <a:pos x="11" y="38"/>
                </a:cxn>
                <a:cxn ang="0">
                  <a:pos x="50" y="9"/>
                </a:cxn>
                <a:cxn ang="0">
                  <a:pos x="43" y="0"/>
                </a:cxn>
                <a:cxn ang="0">
                  <a:pos x="6" y="29"/>
                </a:cxn>
                <a:cxn ang="0">
                  <a:pos x="6" y="38"/>
                </a:cxn>
                <a:cxn ang="0">
                  <a:pos x="6" y="29"/>
                </a:cxn>
                <a:cxn ang="0">
                  <a:pos x="0" y="33"/>
                </a:cxn>
                <a:cxn ang="0">
                  <a:pos x="6" y="38"/>
                </a:cxn>
                <a:cxn ang="0">
                  <a:pos x="11" y="29"/>
                </a:cxn>
              </a:cxnLst>
              <a:rect l="0" t="0" r="r" b="b"/>
              <a:pathLst>
                <a:path w="50" h="38">
                  <a:moveTo>
                    <a:pt x="11" y="29"/>
                  </a:moveTo>
                  <a:lnTo>
                    <a:pt x="11" y="38"/>
                  </a:lnTo>
                  <a:lnTo>
                    <a:pt x="50" y="9"/>
                  </a:lnTo>
                  <a:lnTo>
                    <a:pt x="43" y="0"/>
                  </a:lnTo>
                  <a:lnTo>
                    <a:pt x="6" y="29"/>
                  </a:lnTo>
                  <a:lnTo>
                    <a:pt x="6" y="38"/>
                  </a:lnTo>
                  <a:lnTo>
                    <a:pt x="6" y="29"/>
                  </a:lnTo>
                  <a:lnTo>
                    <a:pt x="0" y="33"/>
                  </a:lnTo>
                  <a:lnTo>
                    <a:pt x="6" y="38"/>
                  </a:lnTo>
                  <a:lnTo>
                    <a:pt x="11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Freeform 143"/>
            <p:cNvSpPr>
              <a:spLocks/>
            </p:cNvSpPr>
            <p:nvPr/>
          </p:nvSpPr>
          <p:spPr bwMode="auto">
            <a:xfrm>
              <a:off x="3356" y="2577"/>
              <a:ext cx="331" cy="275"/>
            </a:xfrm>
            <a:custGeom>
              <a:avLst/>
              <a:gdLst/>
              <a:ahLst/>
              <a:cxnLst>
                <a:cxn ang="0">
                  <a:pos x="250" y="189"/>
                </a:cxn>
                <a:cxn ang="0">
                  <a:pos x="235" y="176"/>
                </a:cxn>
                <a:cxn ang="0">
                  <a:pos x="221" y="164"/>
                </a:cxn>
                <a:cxn ang="0">
                  <a:pos x="205" y="151"/>
                </a:cxn>
                <a:cxn ang="0">
                  <a:pos x="189" y="140"/>
                </a:cxn>
                <a:cxn ang="0">
                  <a:pos x="175" y="128"/>
                </a:cxn>
                <a:cxn ang="0">
                  <a:pos x="159" y="117"/>
                </a:cxn>
                <a:cxn ang="0">
                  <a:pos x="143" y="105"/>
                </a:cxn>
                <a:cxn ang="0">
                  <a:pos x="128" y="94"/>
                </a:cxn>
                <a:cxn ang="0">
                  <a:pos x="112" y="84"/>
                </a:cxn>
                <a:cxn ang="0">
                  <a:pos x="96" y="72"/>
                </a:cxn>
                <a:cxn ang="0">
                  <a:pos x="80" y="61"/>
                </a:cxn>
                <a:cxn ang="0">
                  <a:pos x="64" y="49"/>
                </a:cxn>
                <a:cxn ang="0">
                  <a:pos x="48" y="38"/>
                </a:cxn>
                <a:cxn ang="0">
                  <a:pos x="34" y="25"/>
                </a:cxn>
                <a:cxn ang="0">
                  <a:pos x="20" y="13"/>
                </a:cxn>
                <a:cxn ang="0">
                  <a:pos x="5" y="0"/>
                </a:cxn>
                <a:cxn ang="0">
                  <a:pos x="0" y="9"/>
                </a:cxn>
                <a:cxn ang="0">
                  <a:pos x="11" y="20"/>
                </a:cxn>
                <a:cxn ang="0">
                  <a:pos x="23" y="32"/>
                </a:cxn>
                <a:cxn ang="0">
                  <a:pos x="37" y="43"/>
                </a:cxn>
                <a:cxn ang="0">
                  <a:pos x="51" y="56"/>
                </a:cxn>
                <a:cxn ang="0">
                  <a:pos x="67" y="68"/>
                </a:cxn>
                <a:cxn ang="0">
                  <a:pos x="83" y="79"/>
                </a:cxn>
                <a:cxn ang="0">
                  <a:pos x="100" y="92"/>
                </a:cxn>
                <a:cxn ang="0">
                  <a:pos x="116" y="104"/>
                </a:cxn>
                <a:cxn ang="0">
                  <a:pos x="133" y="115"/>
                </a:cxn>
                <a:cxn ang="0">
                  <a:pos x="151" y="128"/>
                </a:cxn>
                <a:cxn ang="0">
                  <a:pos x="168" y="140"/>
                </a:cxn>
                <a:cxn ang="0">
                  <a:pos x="184" y="151"/>
                </a:cxn>
                <a:cxn ang="0">
                  <a:pos x="199" y="163"/>
                </a:cxn>
                <a:cxn ang="0">
                  <a:pos x="215" y="174"/>
                </a:cxn>
                <a:cxn ang="0">
                  <a:pos x="230" y="186"/>
                </a:cxn>
                <a:cxn ang="0">
                  <a:pos x="244" y="196"/>
                </a:cxn>
                <a:cxn ang="0">
                  <a:pos x="250" y="189"/>
                </a:cxn>
              </a:cxnLst>
              <a:rect l="0" t="0" r="r" b="b"/>
              <a:pathLst>
                <a:path w="250" h="196">
                  <a:moveTo>
                    <a:pt x="250" y="189"/>
                  </a:moveTo>
                  <a:lnTo>
                    <a:pt x="235" y="176"/>
                  </a:lnTo>
                  <a:lnTo>
                    <a:pt x="221" y="164"/>
                  </a:lnTo>
                  <a:lnTo>
                    <a:pt x="205" y="151"/>
                  </a:lnTo>
                  <a:lnTo>
                    <a:pt x="189" y="140"/>
                  </a:lnTo>
                  <a:lnTo>
                    <a:pt x="175" y="128"/>
                  </a:lnTo>
                  <a:lnTo>
                    <a:pt x="159" y="117"/>
                  </a:lnTo>
                  <a:lnTo>
                    <a:pt x="143" y="105"/>
                  </a:lnTo>
                  <a:lnTo>
                    <a:pt x="128" y="94"/>
                  </a:lnTo>
                  <a:lnTo>
                    <a:pt x="112" y="84"/>
                  </a:lnTo>
                  <a:lnTo>
                    <a:pt x="96" y="72"/>
                  </a:lnTo>
                  <a:lnTo>
                    <a:pt x="80" y="61"/>
                  </a:lnTo>
                  <a:lnTo>
                    <a:pt x="64" y="49"/>
                  </a:lnTo>
                  <a:lnTo>
                    <a:pt x="48" y="38"/>
                  </a:lnTo>
                  <a:lnTo>
                    <a:pt x="34" y="25"/>
                  </a:lnTo>
                  <a:lnTo>
                    <a:pt x="20" y="13"/>
                  </a:lnTo>
                  <a:lnTo>
                    <a:pt x="5" y="0"/>
                  </a:lnTo>
                  <a:lnTo>
                    <a:pt x="0" y="9"/>
                  </a:lnTo>
                  <a:lnTo>
                    <a:pt x="11" y="20"/>
                  </a:lnTo>
                  <a:lnTo>
                    <a:pt x="23" y="32"/>
                  </a:lnTo>
                  <a:lnTo>
                    <a:pt x="37" y="43"/>
                  </a:lnTo>
                  <a:lnTo>
                    <a:pt x="51" y="56"/>
                  </a:lnTo>
                  <a:lnTo>
                    <a:pt x="67" y="68"/>
                  </a:lnTo>
                  <a:lnTo>
                    <a:pt x="83" y="79"/>
                  </a:lnTo>
                  <a:lnTo>
                    <a:pt x="100" y="92"/>
                  </a:lnTo>
                  <a:lnTo>
                    <a:pt x="116" y="104"/>
                  </a:lnTo>
                  <a:lnTo>
                    <a:pt x="133" y="115"/>
                  </a:lnTo>
                  <a:lnTo>
                    <a:pt x="151" y="128"/>
                  </a:lnTo>
                  <a:lnTo>
                    <a:pt x="168" y="140"/>
                  </a:lnTo>
                  <a:lnTo>
                    <a:pt x="184" y="151"/>
                  </a:lnTo>
                  <a:lnTo>
                    <a:pt x="199" y="163"/>
                  </a:lnTo>
                  <a:lnTo>
                    <a:pt x="215" y="174"/>
                  </a:lnTo>
                  <a:lnTo>
                    <a:pt x="230" y="186"/>
                  </a:lnTo>
                  <a:lnTo>
                    <a:pt x="244" y="196"/>
                  </a:lnTo>
                  <a:lnTo>
                    <a:pt x="250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Freeform 144"/>
            <p:cNvSpPr>
              <a:spLocks/>
            </p:cNvSpPr>
            <p:nvPr/>
          </p:nvSpPr>
          <p:spPr bwMode="auto">
            <a:xfrm>
              <a:off x="3679" y="2842"/>
              <a:ext cx="432" cy="236"/>
            </a:xfrm>
            <a:custGeom>
              <a:avLst/>
              <a:gdLst/>
              <a:ahLst/>
              <a:cxnLst>
                <a:cxn ang="0">
                  <a:pos x="300" y="158"/>
                </a:cxn>
                <a:cxn ang="0">
                  <a:pos x="306" y="149"/>
                </a:cxn>
                <a:cxn ang="0">
                  <a:pos x="295" y="146"/>
                </a:cxn>
                <a:cxn ang="0">
                  <a:pos x="280" y="140"/>
                </a:cxn>
                <a:cxn ang="0">
                  <a:pos x="263" y="133"/>
                </a:cxn>
                <a:cxn ang="0">
                  <a:pos x="244" y="126"/>
                </a:cxn>
                <a:cxn ang="0">
                  <a:pos x="224" y="116"/>
                </a:cxn>
                <a:cxn ang="0">
                  <a:pos x="203" y="106"/>
                </a:cxn>
                <a:cxn ang="0">
                  <a:pos x="180" y="94"/>
                </a:cxn>
                <a:cxn ang="0">
                  <a:pos x="157" y="83"/>
                </a:cxn>
                <a:cxn ang="0">
                  <a:pos x="132" y="70"/>
                </a:cxn>
                <a:cxn ang="0">
                  <a:pos x="109" y="58"/>
                </a:cxn>
                <a:cxn ang="0">
                  <a:pos x="88" y="47"/>
                </a:cxn>
                <a:cxn ang="0">
                  <a:pos x="68" y="35"/>
                </a:cxn>
                <a:cxn ang="0">
                  <a:pos x="49" y="24"/>
                </a:cxn>
                <a:cxn ang="0">
                  <a:pos x="32" y="15"/>
                </a:cxn>
                <a:cxn ang="0">
                  <a:pos x="17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14" y="20"/>
                </a:cxn>
                <a:cxn ang="0">
                  <a:pos x="30" y="31"/>
                </a:cxn>
                <a:cxn ang="0">
                  <a:pos x="47" y="43"/>
                </a:cxn>
                <a:cxn ang="0">
                  <a:pos x="66" y="53"/>
                </a:cxn>
                <a:cxn ang="0">
                  <a:pos x="86" y="63"/>
                </a:cxn>
                <a:cxn ang="0">
                  <a:pos x="106" y="71"/>
                </a:cxn>
                <a:cxn ang="0">
                  <a:pos x="128" y="80"/>
                </a:cxn>
                <a:cxn ang="0">
                  <a:pos x="149" y="89"/>
                </a:cxn>
                <a:cxn ang="0">
                  <a:pos x="170" y="97"/>
                </a:cxn>
                <a:cxn ang="0">
                  <a:pos x="191" y="106"/>
                </a:cxn>
                <a:cxn ang="0">
                  <a:pos x="211" y="115"/>
                </a:cxn>
                <a:cxn ang="0">
                  <a:pos x="231" y="123"/>
                </a:cxn>
                <a:cxn ang="0">
                  <a:pos x="252" y="130"/>
                </a:cxn>
                <a:cxn ang="0">
                  <a:pos x="270" y="139"/>
                </a:cxn>
                <a:cxn ang="0">
                  <a:pos x="286" y="149"/>
                </a:cxn>
                <a:cxn ang="0">
                  <a:pos x="302" y="158"/>
                </a:cxn>
                <a:cxn ang="0">
                  <a:pos x="308" y="149"/>
                </a:cxn>
                <a:cxn ang="0">
                  <a:pos x="302" y="158"/>
                </a:cxn>
                <a:cxn ang="0">
                  <a:pos x="326" y="169"/>
                </a:cxn>
                <a:cxn ang="0">
                  <a:pos x="308" y="149"/>
                </a:cxn>
                <a:cxn ang="0">
                  <a:pos x="300" y="158"/>
                </a:cxn>
              </a:cxnLst>
              <a:rect l="0" t="0" r="r" b="b"/>
              <a:pathLst>
                <a:path w="326" h="169">
                  <a:moveTo>
                    <a:pt x="300" y="158"/>
                  </a:moveTo>
                  <a:lnTo>
                    <a:pt x="306" y="149"/>
                  </a:lnTo>
                  <a:lnTo>
                    <a:pt x="295" y="146"/>
                  </a:lnTo>
                  <a:lnTo>
                    <a:pt x="280" y="140"/>
                  </a:lnTo>
                  <a:lnTo>
                    <a:pt x="263" y="133"/>
                  </a:lnTo>
                  <a:lnTo>
                    <a:pt x="244" y="126"/>
                  </a:lnTo>
                  <a:lnTo>
                    <a:pt x="224" y="116"/>
                  </a:lnTo>
                  <a:lnTo>
                    <a:pt x="203" y="106"/>
                  </a:lnTo>
                  <a:lnTo>
                    <a:pt x="180" y="94"/>
                  </a:lnTo>
                  <a:lnTo>
                    <a:pt x="157" y="83"/>
                  </a:lnTo>
                  <a:lnTo>
                    <a:pt x="132" y="70"/>
                  </a:lnTo>
                  <a:lnTo>
                    <a:pt x="109" y="58"/>
                  </a:lnTo>
                  <a:lnTo>
                    <a:pt x="88" y="47"/>
                  </a:lnTo>
                  <a:lnTo>
                    <a:pt x="68" y="35"/>
                  </a:lnTo>
                  <a:lnTo>
                    <a:pt x="49" y="24"/>
                  </a:lnTo>
                  <a:lnTo>
                    <a:pt x="32" y="15"/>
                  </a:lnTo>
                  <a:lnTo>
                    <a:pt x="17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14" y="20"/>
                  </a:lnTo>
                  <a:lnTo>
                    <a:pt x="30" y="31"/>
                  </a:lnTo>
                  <a:lnTo>
                    <a:pt x="47" y="43"/>
                  </a:lnTo>
                  <a:lnTo>
                    <a:pt x="66" y="53"/>
                  </a:lnTo>
                  <a:lnTo>
                    <a:pt x="86" y="63"/>
                  </a:lnTo>
                  <a:lnTo>
                    <a:pt x="106" y="71"/>
                  </a:lnTo>
                  <a:lnTo>
                    <a:pt x="128" y="80"/>
                  </a:lnTo>
                  <a:lnTo>
                    <a:pt x="149" y="89"/>
                  </a:lnTo>
                  <a:lnTo>
                    <a:pt x="170" y="97"/>
                  </a:lnTo>
                  <a:lnTo>
                    <a:pt x="191" y="106"/>
                  </a:lnTo>
                  <a:lnTo>
                    <a:pt x="211" y="115"/>
                  </a:lnTo>
                  <a:lnTo>
                    <a:pt x="231" y="123"/>
                  </a:lnTo>
                  <a:lnTo>
                    <a:pt x="252" y="130"/>
                  </a:lnTo>
                  <a:lnTo>
                    <a:pt x="270" y="139"/>
                  </a:lnTo>
                  <a:lnTo>
                    <a:pt x="286" y="149"/>
                  </a:lnTo>
                  <a:lnTo>
                    <a:pt x="302" y="158"/>
                  </a:lnTo>
                  <a:lnTo>
                    <a:pt x="308" y="149"/>
                  </a:lnTo>
                  <a:lnTo>
                    <a:pt x="302" y="158"/>
                  </a:lnTo>
                  <a:lnTo>
                    <a:pt x="326" y="169"/>
                  </a:lnTo>
                  <a:lnTo>
                    <a:pt x="308" y="149"/>
                  </a:lnTo>
                  <a:lnTo>
                    <a:pt x="300" y="1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Freeform 145"/>
            <p:cNvSpPr>
              <a:spLocks/>
            </p:cNvSpPr>
            <p:nvPr/>
          </p:nvSpPr>
          <p:spPr bwMode="auto">
            <a:xfrm>
              <a:off x="3230" y="2347"/>
              <a:ext cx="615" cy="5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10"/>
                </a:cxn>
                <a:cxn ang="0">
                  <a:pos x="28" y="19"/>
                </a:cxn>
                <a:cxn ang="0">
                  <a:pos x="44" y="29"/>
                </a:cxn>
                <a:cxn ang="0">
                  <a:pos x="60" y="37"/>
                </a:cxn>
                <a:cxn ang="0">
                  <a:pos x="76" y="46"/>
                </a:cxn>
                <a:cxn ang="0">
                  <a:pos x="92" y="54"/>
                </a:cxn>
                <a:cxn ang="0">
                  <a:pos x="108" y="63"/>
                </a:cxn>
                <a:cxn ang="0">
                  <a:pos x="123" y="72"/>
                </a:cxn>
                <a:cxn ang="0">
                  <a:pos x="184" y="111"/>
                </a:cxn>
                <a:cxn ang="0">
                  <a:pos x="221" y="139"/>
                </a:cxn>
                <a:cxn ang="0">
                  <a:pos x="244" y="161"/>
                </a:cxn>
                <a:cxn ang="0">
                  <a:pos x="258" y="181"/>
                </a:cxn>
                <a:cxn ang="0">
                  <a:pos x="269" y="201"/>
                </a:cxn>
                <a:cxn ang="0">
                  <a:pos x="281" y="224"/>
                </a:cxn>
                <a:cxn ang="0">
                  <a:pos x="302" y="254"/>
                </a:cxn>
                <a:cxn ang="0">
                  <a:pos x="336" y="296"/>
                </a:cxn>
                <a:cxn ang="0">
                  <a:pos x="350" y="310"/>
                </a:cxn>
                <a:cxn ang="0">
                  <a:pos x="366" y="325"/>
                </a:cxn>
                <a:cxn ang="0">
                  <a:pos x="381" y="336"/>
                </a:cxn>
                <a:cxn ang="0">
                  <a:pos x="396" y="348"/>
                </a:cxn>
                <a:cxn ang="0">
                  <a:pos x="412" y="358"/>
                </a:cxn>
                <a:cxn ang="0">
                  <a:pos x="430" y="368"/>
                </a:cxn>
                <a:cxn ang="0">
                  <a:pos x="447" y="379"/>
                </a:cxn>
                <a:cxn ang="0">
                  <a:pos x="464" y="389"/>
                </a:cxn>
                <a:cxn ang="0">
                  <a:pos x="438" y="377"/>
                </a:cxn>
                <a:cxn ang="0">
                  <a:pos x="409" y="362"/>
                </a:cxn>
                <a:cxn ang="0">
                  <a:pos x="381" y="348"/>
                </a:cxn>
                <a:cxn ang="0">
                  <a:pos x="352" y="332"/>
                </a:cxn>
                <a:cxn ang="0">
                  <a:pos x="325" y="315"/>
                </a:cxn>
                <a:cxn ang="0">
                  <a:pos x="299" y="295"/>
                </a:cxn>
                <a:cxn ang="0">
                  <a:pos x="276" y="274"/>
                </a:cxn>
                <a:cxn ang="0">
                  <a:pos x="257" y="251"/>
                </a:cxn>
                <a:cxn ang="0">
                  <a:pos x="250" y="237"/>
                </a:cxn>
                <a:cxn ang="0">
                  <a:pos x="243" y="221"/>
                </a:cxn>
                <a:cxn ang="0">
                  <a:pos x="235" y="207"/>
                </a:cxn>
                <a:cxn ang="0">
                  <a:pos x="225" y="192"/>
                </a:cxn>
                <a:cxn ang="0">
                  <a:pos x="211" y="178"/>
                </a:cxn>
                <a:cxn ang="0">
                  <a:pos x="185" y="154"/>
                </a:cxn>
                <a:cxn ang="0">
                  <a:pos x="151" y="123"/>
                </a:cxn>
                <a:cxn ang="0">
                  <a:pos x="112" y="89"/>
                </a:cxn>
                <a:cxn ang="0">
                  <a:pos x="73" y="56"/>
                </a:cxn>
                <a:cxn ang="0">
                  <a:pos x="39" y="29"/>
                </a:cxn>
                <a:cxn ang="0">
                  <a:pos x="13" y="8"/>
                </a:cxn>
                <a:cxn ang="0">
                  <a:pos x="0" y="0"/>
                </a:cxn>
              </a:cxnLst>
              <a:rect l="0" t="0" r="r" b="b"/>
              <a:pathLst>
                <a:path w="464" h="389">
                  <a:moveTo>
                    <a:pt x="0" y="0"/>
                  </a:moveTo>
                  <a:lnTo>
                    <a:pt x="14" y="10"/>
                  </a:lnTo>
                  <a:lnTo>
                    <a:pt x="28" y="19"/>
                  </a:lnTo>
                  <a:lnTo>
                    <a:pt x="44" y="29"/>
                  </a:lnTo>
                  <a:lnTo>
                    <a:pt x="60" y="37"/>
                  </a:lnTo>
                  <a:lnTo>
                    <a:pt x="76" y="46"/>
                  </a:lnTo>
                  <a:lnTo>
                    <a:pt x="92" y="54"/>
                  </a:lnTo>
                  <a:lnTo>
                    <a:pt x="108" y="63"/>
                  </a:lnTo>
                  <a:lnTo>
                    <a:pt x="123" y="72"/>
                  </a:lnTo>
                  <a:lnTo>
                    <a:pt x="184" y="111"/>
                  </a:lnTo>
                  <a:lnTo>
                    <a:pt x="221" y="139"/>
                  </a:lnTo>
                  <a:lnTo>
                    <a:pt x="244" y="161"/>
                  </a:lnTo>
                  <a:lnTo>
                    <a:pt x="258" y="181"/>
                  </a:lnTo>
                  <a:lnTo>
                    <a:pt x="269" y="201"/>
                  </a:lnTo>
                  <a:lnTo>
                    <a:pt x="281" y="224"/>
                  </a:lnTo>
                  <a:lnTo>
                    <a:pt x="302" y="254"/>
                  </a:lnTo>
                  <a:lnTo>
                    <a:pt x="336" y="296"/>
                  </a:lnTo>
                  <a:lnTo>
                    <a:pt x="350" y="310"/>
                  </a:lnTo>
                  <a:lnTo>
                    <a:pt x="366" y="325"/>
                  </a:lnTo>
                  <a:lnTo>
                    <a:pt x="381" y="336"/>
                  </a:lnTo>
                  <a:lnTo>
                    <a:pt x="396" y="348"/>
                  </a:lnTo>
                  <a:lnTo>
                    <a:pt x="412" y="358"/>
                  </a:lnTo>
                  <a:lnTo>
                    <a:pt x="430" y="368"/>
                  </a:lnTo>
                  <a:lnTo>
                    <a:pt x="447" y="379"/>
                  </a:lnTo>
                  <a:lnTo>
                    <a:pt x="464" y="389"/>
                  </a:lnTo>
                  <a:lnTo>
                    <a:pt x="438" y="377"/>
                  </a:lnTo>
                  <a:lnTo>
                    <a:pt x="409" y="362"/>
                  </a:lnTo>
                  <a:lnTo>
                    <a:pt x="381" y="348"/>
                  </a:lnTo>
                  <a:lnTo>
                    <a:pt x="352" y="332"/>
                  </a:lnTo>
                  <a:lnTo>
                    <a:pt x="325" y="315"/>
                  </a:lnTo>
                  <a:lnTo>
                    <a:pt x="299" y="295"/>
                  </a:lnTo>
                  <a:lnTo>
                    <a:pt x="276" y="274"/>
                  </a:lnTo>
                  <a:lnTo>
                    <a:pt x="257" y="251"/>
                  </a:lnTo>
                  <a:lnTo>
                    <a:pt x="250" y="237"/>
                  </a:lnTo>
                  <a:lnTo>
                    <a:pt x="243" y="221"/>
                  </a:lnTo>
                  <a:lnTo>
                    <a:pt x="235" y="207"/>
                  </a:lnTo>
                  <a:lnTo>
                    <a:pt x="225" y="192"/>
                  </a:lnTo>
                  <a:lnTo>
                    <a:pt x="211" y="178"/>
                  </a:lnTo>
                  <a:lnTo>
                    <a:pt x="185" y="154"/>
                  </a:lnTo>
                  <a:lnTo>
                    <a:pt x="151" y="123"/>
                  </a:lnTo>
                  <a:lnTo>
                    <a:pt x="112" y="89"/>
                  </a:lnTo>
                  <a:lnTo>
                    <a:pt x="73" y="56"/>
                  </a:lnTo>
                  <a:lnTo>
                    <a:pt x="39" y="29"/>
                  </a:lnTo>
                  <a:lnTo>
                    <a:pt x="1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Freeform 146"/>
            <p:cNvSpPr>
              <a:spLocks/>
            </p:cNvSpPr>
            <p:nvPr/>
          </p:nvSpPr>
          <p:spPr bwMode="auto">
            <a:xfrm>
              <a:off x="3793" y="1778"/>
              <a:ext cx="360" cy="913"/>
            </a:xfrm>
            <a:custGeom>
              <a:avLst/>
              <a:gdLst/>
              <a:ahLst/>
              <a:cxnLst>
                <a:cxn ang="0">
                  <a:pos x="6" y="648"/>
                </a:cxn>
                <a:cxn ang="0">
                  <a:pos x="6" y="651"/>
                </a:cxn>
                <a:cxn ang="0">
                  <a:pos x="272" y="1"/>
                </a:cxn>
                <a:cxn ang="0">
                  <a:pos x="266" y="0"/>
                </a:cxn>
                <a:cxn ang="0">
                  <a:pos x="2" y="650"/>
                </a:cxn>
                <a:cxn ang="0">
                  <a:pos x="3" y="651"/>
                </a:cxn>
                <a:cxn ang="0">
                  <a:pos x="2" y="650"/>
                </a:cxn>
                <a:cxn ang="0">
                  <a:pos x="2" y="650"/>
                </a:cxn>
                <a:cxn ang="0">
                  <a:pos x="2" y="650"/>
                </a:cxn>
                <a:cxn ang="0">
                  <a:pos x="0" y="651"/>
                </a:cxn>
                <a:cxn ang="0">
                  <a:pos x="0" y="651"/>
                </a:cxn>
                <a:cxn ang="0">
                  <a:pos x="3" y="653"/>
                </a:cxn>
                <a:cxn ang="0">
                  <a:pos x="6" y="648"/>
                </a:cxn>
              </a:cxnLst>
              <a:rect l="0" t="0" r="r" b="b"/>
              <a:pathLst>
                <a:path w="272" h="653">
                  <a:moveTo>
                    <a:pt x="6" y="648"/>
                  </a:moveTo>
                  <a:lnTo>
                    <a:pt x="6" y="651"/>
                  </a:lnTo>
                  <a:lnTo>
                    <a:pt x="272" y="1"/>
                  </a:lnTo>
                  <a:lnTo>
                    <a:pt x="266" y="0"/>
                  </a:lnTo>
                  <a:lnTo>
                    <a:pt x="2" y="650"/>
                  </a:lnTo>
                  <a:lnTo>
                    <a:pt x="3" y="651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2" y="650"/>
                  </a:lnTo>
                  <a:lnTo>
                    <a:pt x="0" y="651"/>
                  </a:lnTo>
                  <a:lnTo>
                    <a:pt x="0" y="651"/>
                  </a:lnTo>
                  <a:lnTo>
                    <a:pt x="3" y="653"/>
                  </a:lnTo>
                  <a:lnTo>
                    <a:pt x="6" y="6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Freeform 147"/>
            <p:cNvSpPr>
              <a:spLocks/>
            </p:cNvSpPr>
            <p:nvPr/>
          </p:nvSpPr>
          <p:spPr bwMode="auto">
            <a:xfrm>
              <a:off x="3797" y="2684"/>
              <a:ext cx="273" cy="179"/>
            </a:xfrm>
            <a:custGeom>
              <a:avLst/>
              <a:gdLst/>
              <a:ahLst/>
              <a:cxnLst>
                <a:cxn ang="0">
                  <a:pos x="206" y="124"/>
                </a:cxn>
                <a:cxn ang="0">
                  <a:pos x="3" y="0"/>
                </a:cxn>
                <a:cxn ang="0">
                  <a:pos x="0" y="5"/>
                </a:cxn>
                <a:cxn ang="0">
                  <a:pos x="203" y="128"/>
                </a:cxn>
                <a:cxn ang="0">
                  <a:pos x="206" y="124"/>
                </a:cxn>
              </a:cxnLst>
              <a:rect l="0" t="0" r="r" b="b"/>
              <a:pathLst>
                <a:path w="206" h="128">
                  <a:moveTo>
                    <a:pt x="206" y="124"/>
                  </a:moveTo>
                  <a:lnTo>
                    <a:pt x="3" y="0"/>
                  </a:lnTo>
                  <a:lnTo>
                    <a:pt x="0" y="5"/>
                  </a:lnTo>
                  <a:lnTo>
                    <a:pt x="203" y="128"/>
                  </a:lnTo>
                  <a:lnTo>
                    <a:pt x="206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Freeform 148"/>
            <p:cNvSpPr>
              <a:spLocks/>
            </p:cNvSpPr>
            <p:nvPr/>
          </p:nvSpPr>
          <p:spPr bwMode="auto">
            <a:xfrm>
              <a:off x="3992" y="2201"/>
              <a:ext cx="176" cy="76"/>
            </a:xfrm>
            <a:custGeom>
              <a:avLst/>
              <a:gdLst/>
              <a:ahLst/>
              <a:cxnLst>
                <a:cxn ang="0">
                  <a:pos x="133" y="49"/>
                </a:cxn>
                <a:cxn ang="0">
                  <a:pos x="1" y="0"/>
                </a:cxn>
                <a:cxn ang="0">
                  <a:pos x="0" y="5"/>
                </a:cxn>
                <a:cxn ang="0">
                  <a:pos x="132" y="54"/>
                </a:cxn>
                <a:cxn ang="0">
                  <a:pos x="133" y="49"/>
                </a:cxn>
              </a:cxnLst>
              <a:rect l="0" t="0" r="r" b="b"/>
              <a:pathLst>
                <a:path w="133" h="54">
                  <a:moveTo>
                    <a:pt x="133" y="49"/>
                  </a:moveTo>
                  <a:lnTo>
                    <a:pt x="1" y="0"/>
                  </a:lnTo>
                  <a:lnTo>
                    <a:pt x="0" y="5"/>
                  </a:lnTo>
                  <a:lnTo>
                    <a:pt x="132" y="54"/>
                  </a:lnTo>
                  <a:lnTo>
                    <a:pt x="133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Freeform 149"/>
            <p:cNvSpPr>
              <a:spLocks/>
            </p:cNvSpPr>
            <p:nvPr/>
          </p:nvSpPr>
          <p:spPr bwMode="auto">
            <a:xfrm>
              <a:off x="1855" y="2755"/>
              <a:ext cx="1106" cy="681"/>
            </a:xfrm>
            <a:custGeom>
              <a:avLst/>
              <a:gdLst/>
              <a:ahLst/>
              <a:cxnLst>
                <a:cxn ang="0">
                  <a:pos x="788" y="0"/>
                </a:cxn>
                <a:cxn ang="0">
                  <a:pos x="775" y="5"/>
                </a:cxn>
                <a:cxn ang="0">
                  <a:pos x="759" y="11"/>
                </a:cxn>
                <a:cxn ang="0">
                  <a:pos x="743" y="17"/>
                </a:cxn>
                <a:cxn ang="0">
                  <a:pos x="728" y="23"/>
                </a:cxn>
                <a:cxn ang="0">
                  <a:pos x="710" y="30"/>
                </a:cxn>
                <a:cxn ang="0">
                  <a:pos x="693" y="36"/>
                </a:cxn>
                <a:cxn ang="0">
                  <a:pos x="674" y="43"/>
                </a:cxn>
                <a:cxn ang="0">
                  <a:pos x="657" y="49"/>
                </a:cxn>
                <a:cxn ang="0">
                  <a:pos x="638" y="56"/>
                </a:cxn>
                <a:cxn ang="0">
                  <a:pos x="621" y="63"/>
                </a:cxn>
                <a:cxn ang="0">
                  <a:pos x="604" y="70"/>
                </a:cxn>
                <a:cxn ang="0">
                  <a:pos x="588" y="76"/>
                </a:cxn>
                <a:cxn ang="0">
                  <a:pos x="574" y="83"/>
                </a:cxn>
                <a:cxn ang="0">
                  <a:pos x="559" y="90"/>
                </a:cxn>
                <a:cxn ang="0">
                  <a:pos x="546" y="96"/>
                </a:cxn>
                <a:cxn ang="0">
                  <a:pos x="535" y="103"/>
                </a:cxn>
                <a:cxn ang="0">
                  <a:pos x="512" y="118"/>
                </a:cxn>
                <a:cxn ang="0">
                  <a:pos x="490" y="132"/>
                </a:cxn>
                <a:cxn ang="0">
                  <a:pos x="467" y="148"/>
                </a:cxn>
                <a:cxn ang="0">
                  <a:pos x="444" y="164"/>
                </a:cxn>
                <a:cxn ang="0">
                  <a:pos x="423" y="179"/>
                </a:cxn>
                <a:cxn ang="0">
                  <a:pos x="400" y="195"/>
                </a:cxn>
                <a:cxn ang="0">
                  <a:pos x="377" y="211"/>
                </a:cxn>
                <a:cxn ang="0">
                  <a:pos x="355" y="228"/>
                </a:cxn>
                <a:cxn ang="0">
                  <a:pos x="332" y="244"/>
                </a:cxn>
                <a:cxn ang="0">
                  <a:pos x="311" y="261"/>
                </a:cxn>
                <a:cxn ang="0">
                  <a:pos x="288" y="277"/>
                </a:cxn>
                <a:cxn ang="0">
                  <a:pos x="266" y="294"/>
                </a:cxn>
                <a:cxn ang="0">
                  <a:pos x="245" y="310"/>
                </a:cxn>
                <a:cxn ang="0">
                  <a:pos x="222" y="327"/>
                </a:cxn>
                <a:cxn ang="0">
                  <a:pos x="200" y="343"/>
                </a:cxn>
                <a:cxn ang="0">
                  <a:pos x="178" y="359"/>
                </a:cxn>
                <a:cxn ang="0">
                  <a:pos x="0" y="487"/>
                </a:cxn>
                <a:cxn ang="0">
                  <a:pos x="370" y="250"/>
                </a:cxn>
                <a:cxn ang="0">
                  <a:pos x="393" y="234"/>
                </a:cxn>
                <a:cxn ang="0">
                  <a:pos x="416" y="218"/>
                </a:cxn>
                <a:cxn ang="0">
                  <a:pos x="439" y="202"/>
                </a:cxn>
                <a:cxn ang="0">
                  <a:pos x="460" y="188"/>
                </a:cxn>
                <a:cxn ang="0">
                  <a:pos x="483" y="172"/>
                </a:cxn>
                <a:cxn ang="0">
                  <a:pos x="506" y="158"/>
                </a:cxn>
                <a:cxn ang="0">
                  <a:pos x="531" y="143"/>
                </a:cxn>
                <a:cxn ang="0">
                  <a:pos x="555" y="131"/>
                </a:cxn>
                <a:cxn ang="0">
                  <a:pos x="567" y="126"/>
                </a:cxn>
                <a:cxn ang="0">
                  <a:pos x="580" y="120"/>
                </a:cxn>
                <a:cxn ang="0">
                  <a:pos x="595" y="116"/>
                </a:cxn>
                <a:cxn ang="0">
                  <a:pos x="611" y="110"/>
                </a:cxn>
                <a:cxn ang="0">
                  <a:pos x="630" y="106"/>
                </a:cxn>
                <a:cxn ang="0">
                  <a:pos x="649" y="100"/>
                </a:cxn>
                <a:cxn ang="0">
                  <a:pos x="669" y="96"/>
                </a:cxn>
                <a:cxn ang="0">
                  <a:pos x="689" y="90"/>
                </a:cxn>
                <a:cxn ang="0">
                  <a:pos x="710" y="86"/>
                </a:cxn>
                <a:cxn ang="0">
                  <a:pos x="730" y="80"/>
                </a:cxn>
                <a:cxn ang="0">
                  <a:pos x="751" y="76"/>
                </a:cxn>
                <a:cxn ang="0">
                  <a:pos x="769" y="72"/>
                </a:cxn>
                <a:cxn ang="0">
                  <a:pos x="788" y="67"/>
                </a:cxn>
                <a:cxn ang="0">
                  <a:pos x="805" y="63"/>
                </a:cxn>
                <a:cxn ang="0">
                  <a:pos x="820" y="60"/>
                </a:cxn>
                <a:cxn ang="0">
                  <a:pos x="834" y="56"/>
                </a:cxn>
                <a:cxn ang="0">
                  <a:pos x="788" y="0"/>
                </a:cxn>
              </a:cxnLst>
              <a:rect l="0" t="0" r="r" b="b"/>
              <a:pathLst>
                <a:path w="834" h="487">
                  <a:moveTo>
                    <a:pt x="788" y="0"/>
                  </a:moveTo>
                  <a:lnTo>
                    <a:pt x="775" y="5"/>
                  </a:lnTo>
                  <a:lnTo>
                    <a:pt x="759" y="11"/>
                  </a:lnTo>
                  <a:lnTo>
                    <a:pt x="743" y="17"/>
                  </a:lnTo>
                  <a:lnTo>
                    <a:pt x="728" y="23"/>
                  </a:lnTo>
                  <a:lnTo>
                    <a:pt x="710" y="30"/>
                  </a:lnTo>
                  <a:lnTo>
                    <a:pt x="693" y="36"/>
                  </a:lnTo>
                  <a:lnTo>
                    <a:pt x="674" y="43"/>
                  </a:lnTo>
                  <a:lnTo>
                    <a:pt x="657" y="49"/>
                  </a:lnTo>
                  <a:lnTo>
                    <a:pt x="638" y="56"/>
                  </a:lnTo>
                  <a:lnTo>
                    <a:pt x="621" y="63"/>
                  </a:lnTo>
                  <a:lnTo>
                    <a:pt x="604" y="70"/>
                  </a:lnTo>
                  <a:lnTo>
                    <a:pt x="588" y="76"/>
                  </a:lnTo>
                  <a:lnTo>
                    <a:pt x="574" y="83"/>
                  </a:lnTo>
                  <a:lnTo>
                    <a:pt x="559" y="90"/>
                  </a:lnTo>
                  <a:lnTo>
                    <a:pt x="546" y="96"/>
                  </a:lnTo>
                  <a:lnTo>
                    <a:pt x="535" y="103"/>
                  </a:lnTo>
                  <a:lnTo>
                    <a:pt x="512" y="118"/>
                  </a:lnTo>
                  <a:lnTo>
                    <a:pt x="490" y="132"/>
                  </a:lnTo>
                  <a:lnTo>
                    <a:pt x="467" y="148"/>
                  </a:lnTo>
                  <a:lnTo>
                    <a:pt x="444" y="164"/>
                  </a:lnTo>
                  <a:lnTo>
                    <a:pt x="423" y="179"/>
                  </a:lnTo>
                  <a:lnTo>
                    <a:pt x="400" y="195"/>
                  </a:lnTo>
                  <a:lnTo>
                    <a:pt x="377" y="211"/>
                  </a:lnTo>
                  <a:lnTo>
                    <a:pt x="355" y="228"/>
                  </a:lnTo>
                  <a:lnTo>
                    <a:pt x="332" y="244"/>
                  </a:lnTo>
                  <a:lnTo>
                    <a:pt x="311" y="261"/>
                  </a:lnTo>
                  <a:lnTo>
                    <a:pt x="288" y="277"/>
                  </a:lnTo>
                  <a:lnTo>
                    <a:pt x="266" y="294"/>
                  </a:lnTo>
                  <a:lnTo>
                    <a:pt x="245" y="310"/>
                  </a:lnTo>
                  <a:lnTo>
                    <a:pt x="222" y="327"/>
                  </a:lnTo>
                  <a:lnTo>
                    <a:pt x="200" y="343"/>
                  </a:lnTo>
                  <a:lnTo>
                    <a:pt x="178" y="359"/>
                  </a:lnTo>
                  <a:lnTo>
                    <a:pt x="0" y="487"/>
                  </a:lnTo>
                  <a:lnTo>
                    <a:pt x="370" y="250"/>
                  </a:lnTo>
                  <a:lnTo>
                    <a:pt x="393" y="234"/>
                  </a:lnTo>
                  <a:lnTo>
                    <a:pt x="416" y="218"/>
                  </a:lnTo>
                  <a:lnTo>
                    <a:pt x="439" y="202"/>
                  </a:lnTo>
                  <a:lnTo>
                    <a:pt x="460" y="188"/>
                  </a:lnTo>
                  <a:lnTo>
                    <a:pt x="483" y="172"/>
                  </a:lnTo>
                  <a:lnTo>
                    <a:pt x="506" y="158"/>
                  </a:lnTo>
                  <a:lnTo>
                    <a:pt x="531" y="143"/>
                  </a:lnTo>
                  <a:lnTo>
                    <a:pt x="555" y="131"/>
                  </a:lnTo>
                  <a:lnTo>
                    <a:pt x="567" y="126"/>
                  </a:lnTo>
                  <a:lnTo>
                    <a:pt x="580" y="120"/>
                  </a:lnTo>
                  <a:lnTo>
                    <a:pt x="595" y="116"/>
                  </a:lnTo>
                  <a:lnTo>
                    <a:pt x="611" y="110"/>
                  </a:lnTo>
                  <a:lnTo>
                    <a:pt x="630" y="106"/>
                  </a:lnTo>
                  <a:lnTo>
                    <a:pt x="649" y="100"/>
                  </a:lnTo>
                  <a:lnTo>
                    <a:pt x="669" y="96"/>
                  </a:lnTo>
                  <a:lnTo>
                    <a:pt x="689" y="90"/>
                  </a:lnTo>
                  <a:lnTo>
                    <a:pt x="710" y="86"/>
                  </a:lnTo>
                  <a:lnTo>
                    <a:pt x="730" y="80"/>
                  </a:lnTo>
                  <a:lnTo>
                    <a:pt x="751" y="76"/>
                  </a:lnTo>
                  <a:lnTo>
                    <a:pt x="769" y="72"/>
                  </a:lnTo>
                  <a:lnTo>
                    <a:pt x="788" y="67"/>
                  </a:lnTo>
                  <a:lnTo>
                    <a:pt x="805" y="63"/>
                  </a:lnTo>
                  <a:lnTo>
                    <a:pt x="820" y="60"/>
                  </a:lnTo>
                  <a:lnTo>
                    <a:pt x="834" y="56"/>
                  </a:lnTo>
                  <a:lnTo>
                    <a:pt x="788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Freeform 150"/>
            <p:cNvSpPr>
              <a:spLocks/>
            </p:cNvSpPr>
            <p:nvPr/>
          </p:nvSpPr>
          <p:spPr bwMode="auto">
            <a:xfrm>
              <a:off x="1801" y="2663"/>
              <a:ext cx="198" cy="15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12" y="113"/>
                </a:cxn>
                <a:cxn ang="0">
                  <a:pos x="149" y="71"/>
                </a:cxn>
                <a:cxn ang="0">
                  <a:pos x="60" y="0"/>
                </a:cxn>
                <a:cxn ang="0">
                  <a:pos x="54" y="0"/>
                </a:cxn>
                <a:cxn ang="0">
                  <a:pos x="47" y="1"/>
                </a:cxn>
                <a:cxn ang="0">
                  <a:pos x="38" y="1"/>
                </a:cxn>
                <a:cxn ang="0">
                  <a:pos x="28" y="2"/>
                </a:cxn>
                <a:cxn ang="0">
                  <a:pos x="18" y="5"/>
                </a:cxn>
                <a:cxn ang="0">
                  <a:pos x="11" y="7"/>
                </a:cxn>
                <a:cxn ang="0">
                  <a:pos x="4" y="10"/>
                </a:cxn>
                <a:cxn ang="0">
                  <a:pos x="0" y="12"/>
                </a:cxn>
              </a:cxnLst>
              <a:rect l="0" t="0" r="r" b="b"/>
              <a:pathLst>
                <a:path w="149" h="113">
                  <a:moveTo>
                    <a:pt x="0" y="12"/>
                  </a:moveTo>
                  <a:lnTo>
                    <a:pt x="112" y="113"/>
                  </a:lnTo>
                  <a:lnTo>
                    <a:pt x="149" y="71"/>
                  </a:lnTo>
                  <a:lnTo>
                    <a:pt x="60" y="0"/>
                  </a:lnTo>
                  <a:lnTo>
                    <a:pt x="54" y="0"/>
                  </a:lnTo>
                  <a:lnTo>
                    <a:pt x="47" y="1"/>
                  </a:lnTo>
                  <a:lnTo>
                    <a:pt x="38" y="1"/>
                  </a:lnTo>
                  <a:lnTo>
                    <a:pt x="28" y="2"/>
                  </a:lnTo>
                  <a:lnTo>
                    <a:pt x="18" y="5"/>
                  </a:lnTo>
                  <a:lnTo>
                    <a:pt x="11" y="7"/>
                  </a:lnTo>
                  <a:lnTo>
                    <a:pt x="4" y="1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Freeform 151"/>
            <p:cNvSpPr>
              <a:spLocks/>
            </p:cNvSpPr>
            <p:nvPr/>
          </p:nvSpPr>
          <p:spPr bwMode="auto">
            <a:xfrm>
              <a:off x="1798" y="2678"/>
              <a:ext cx="153" cy="148"/>
            </a:xfrm>
            <a:custGeom>
              <a:avLst/>
              <a:gdLst/>
              <a:ahLst/>
              <a:cxnLst>
                <a:cxn ang="0">
                  <a:pos x="111" y="101"/>
                </a:cxn>
                <a:cxn ang="0">
                  <a:pos x="115" y="101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112" y="105"/>
                </a:cxn>
                <a:cxn ang="0">
                  <a:pos x="112" y="106"/>
                </a:cxn>
                <a:cxn ang="0">
                  <a:pos x="114" y="106"/>
                </a:cxn>
                <a:cxn ang="0">
                  <a:pos x="115" y="106"/>
                </a:cxn>
                <a:cxn ang="0">
                  <a:pos x="115" y="105"/>
                </a:cxn>
                <a:cxn ang="0">
                  <a:pos x="111" y="101"/>
                </a:cxn>
              </a:cxnLst>
              <a:rect l="0" t="0" r="r" b="b"/>
              <a:pathLst>
                <a:path w="115" h="106">
                  <a:moveTo>
                    <a:pt x="111" y="101"/>
                  </a:moveTo>
                  <a:lnTo>
                    <a:pt x="115" y="101"/>
                  </a:lnTo>
                  <a:lnTo>
                    <a:pt x="3" y="0"/>
                  </a:lnTo>
                  <a:lnTo>
                    <a:pt x="0" y="4"/>
                  </a:lnTo>
                  <a:lnTo>
                    <a:pt x="112" y="105"/>
                  </a:lnTo>
                  <a:lnTo>
                    <a:pt x="112" y="106"/>
                  </a:lnTo>
                  <a:lnTo>
                    <a:pt x="114" y="106"/>
                  </a:lnTo>
                  <a:lnTo>
                    <a:pt x="115" y="106"/>
                  </a:lnTo>
                  <a:lnTo>
                    <a:pt x="115" y="105"/>
                  </a:lnTo>
                  <a:lnTo>
                    <a:pt x="111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Freeform 152"/>
            <p:cNvSpPr>
              <a:spLocks/>
            </p:cNvSpPr>
            <p:nvPr/>
          </p:nvSpPr>
          <p:spPr bwMode="auto">
            <a:xfrm>
              <a:off x="1946" y="2761"/>
              <a:ext cx="58" cy="64"/>
            </a:xfrm>
            <a:custGeom>
              <a:avLst/>
              <a:gdLst/>
              <a:ahLst/>
              <a:cxnLst>
                <a:cxn ang="0">
                  <a:pos x="39" y="4"/>
                </a:cxn>
                <a:cxn ang="0">
                  <a:pos x="39" y="0"/>
                </a:cxn>
                <a:cxn ang="0">
                  <a:pos x="0" y="42"/>
                </a:cxn>
                <a:cxn ang="0">
                  <a:pos x="4" y="46"/>
                </a:cxn>
                <a:cxn ang="0">
                  <a:pos x="41" y="3"/>
                </a:cxn>
                <a:cxn ang="0">
                  <a:pos x="43" y="3"/>
                </a:cxn>
                <a:cxn ang="0">
                  <a:pos x="44" y="1"/>
                </a:cxn>
                <a:cxn ang="0">
                  <a:pos x="43" y="0"/>
                </a:cxn>
                <a:cxn ang="0">
                  <a:pos x="41" y="0"/>
                </a:cxn>
                <a:cxn ang="0">
                  <a:pos x="39" y="4"/>
                </a:cxn>
              </a:cxnLst>
              <a:rect l="0" t="0" r="r" b="b"/>
              <a:pathLst>
                <a:path w="44" h="46">
                  <a:moveTo>
                    <a:pt x="39" y="4"/>
                  </a:moveTo>
                  <a:lnTo>
                    <a:pt x="39" y="0"/>
                  </a:lnTo>
                  <a:lnTo>
                    <a:pt x="0" y="42"/>
                  </a:lnTo>
                  <a:lnTo>
                    <a:pt x="4" y="46"/>
                  </a:lnTo>
                  <a:lnTo>
                    <a:pt x="41" y="3"/>
                  </a:lnTo>
                  <a:lnTo>
                    <a:pt x="43" y="3"/>
                  </a:lnTo>
                  <a:lnTo>
                    <a:pt x="44" y="1"/>
                  </a:lnTo>
                  <a:lnTo>
                    <a:pt x="43" y="0"/>
                  </a:lnTo>
                  <a:lnTo>
                    <a:pt x="41" y="0"/>
                  </a:lnTo>
                  <a:lnTo>
                    <a:pt x="3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Freeform 153"/>
            <p:cNvSpPr>
              <a:spLocks/>
            </p:cNvSpPr>
            <p:nvPr/>
          </p:nvSpPr>
          <p:spPr bwMode="auto">
            <a:xfrm>
              <a:off x="1878" y="2659"/>
              <a:ext cx="122" cy="10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0" y="5"/>
                </a:cxn>
                <a:cxn ang="0">
                  <a:pos x="90" y="77"/>
                </a:cxn>
                <a:cxn ang="0">
                  <a:pos x="92" y="73"/>
                </a:cxn>
                <a:cxn ang="0">
                  <a:pos x="85" y="66"/>
                </a:cxn>
                <a:cxn ang="0">
                  <a:pos x="72" y="56"/>
                </a:cxn>
                <a:cxn ang="0">
                  <a:pos x="58" y="44"/>
                </a:cxn>
                <a:cxn ang="0">
                  <a:pos x="44" y="31"/>
                </a:cxn>
                <a:cxn ang="0">
                  <a:pos x="28" y="20"/>
                </a:cxn>
                <a:cxn ang="0">
                  <a:pos x="16" y="10"/>
                </a:cxn>
                <a:cxn ang="0">
                  <a:pos x="8" y="3"/>
                </a:cxn>
                <a:cxn ang="0">
                  <a:pos x="3" y="0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2" y="5"/>
                </a:cxn>
              </a:cxnLst>
              <a:rect l="0" t="0" r="r" b="b"/>
              <a:pathLst>
                <a:path w="92" h="77">
                  <a:moveTo>
                    <a:pt x="2" y="5"/>
                  </a:moveTo>
                  <a:lnTo>
                    <a:pt x="0" y="5"/>
                  </a:lnTo>
                  <a:lnTo>
                    <a:pt x="90" y="77"/>
                  </a:lnTo>
                  <a:lnTo>
                    <a:pt x="92" y="73"/>
                  </a:lnTo>
                  <a:lnTo>
                    <a:pt x="85" y="66"/>
                  </a:lnTo>
                  <a:lnTo>
                    <a:pt x="72" y="56"/>
                  </a:lnTo>
                  <a:lnTo>
                    <a:pt x="58" y="44"/>
                  </a:lnTo>
                  <a:lnTo>
                    <a:pt x="44" y="31"/>
                  </a:lnTo>
                  <a:lnTo>
                    <a:pt x="28" y="20"/>
                  </a:lnTo>
                  <a:lnTo>
                    <a:pt x="16" y="10"/>
                  </a:lnTo>
                  <a:lnTo>
                    <a:pt x="8" y="3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0"/>
                  </a:lnTo>
                  <a:lnTo>
                    <a:pt x="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Freeform 154"/>
            <p:cNvSpPr>
              <a:spLocks/>
            </p:cNvSpPr>
            <p:nvPr/>
          </p:nvSpPr>
          <p:spPr bwMode="auto">
            <a:xfrm>
              <a:off x="1842" y="2659"/>
              <a:ext cx="40" cy="9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7" y="5"/>
                </a:cxn>
                <a:cxn ang="0">
                  <a:pos x="16" y="5"/>
                </a:cxn>
                <a:cxn ang="0">
                  <a:pos x="23" y="5"/>
                </a:cxn>
                <a:cxn ang="0">
                  <a:pos x="29" y="5"/>
                </a:cxn>
                <a:cxn ang="0">
                  <a:pos x="30" y="0"/>
                </a:cxn>
                <a:cxn ang="0">
                  <a:pos x="23" y="0"/>
                </a:cxn>
                <a:cxn ang="0">
                  <a:pos x="16" y="0"/>
                </a:cxn>
                <a:cxn ang="0">
                  <a:pos x="7" y="0"/>
                </a:cxn>
                <a:cxn ang="0">
                  <a:pos x="0" y="1"/>
                </a:cxn>
                <a:cxn ang="0">
                  <a:pos x="2" y="7"/>
                </a:cxn>
              </a:cxnLst>
              <a:rect l="0" t="0" r="r" b="b"/>
              <a:pathLst>
                <a:path w="30" h="7">
                  <a:moveTo>
                    <a:pt x="2" y="7"/>
                  </a:moveTo>
                  <a:lnTo>
                    <a:pt x="7" y="5"/>
                  </a:lnTo>
                  <a:lnTo>
                    <a:pt x="16" y="5"/>
                  </a:lnTo>
                  <a:lnTo>
                    <a:pt x="23" y="5"/>
                  </a:lnTo>
                  <a:lnTo>
                    <a:pt x="29" y="5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7" y="0"/>
                  </a:lnTo>
                  <a:lnTo>
                    <a:pt x="0" y="1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Freeform 155"/>
            <p:cNvSpPr>
              <a:spLocks/>
            </p:cNvSpPr>
            <p:nvPr/>
          </p:nvSpPr>
          <p:spPr bwMode="auto">
            <a:xfrm>
              <a:off x="1798" y="2660"/>
              <a:ext cx="47" cy="24"/>
            </a:xfrm>
            <a:custGeom>
              <a:avLst/>
              <a:gdLst/>
              <a:ahLst/>
              <a:cxnLst>
                <a:cxn ang="0">
                  <a:pos x="3" y="13"/>
                </a:cxn>
                <a:cxn ang="0">
                  <a:pos x="3" y="17"/>
                </a:cxn>
                <a:cxn ang="0">
                  <a:pos x="10" y="14"/>
                </a:cxn>
                <a:cxn ang="0">
                  <a:pos x="19" y="10"/>
                </a:cxn>
                <a:cxn ang="0">
                  <a:pos x="26" y="7"/>
                </a:cxn>
                <a:cxn ang="0">
                  <a:pos x="35" y="6"/>
                </a:cxn>
                <a:cxn ang="0">
                  <a:pos x="33" y="0"/>
                </a:cxn>
                <a:cxn ang="0">
                  <a:pos x="25" y="3"/>
                </a:cxn>
                <a:cxn ang="0">
                  <a:pos x="17" y="6"/>
                </a:cxn>
                <a:cxn ang="0">
                  <a:pos x="9" y="9"/>
                </a:cxn>
                <a:cxn ang="0">
                  <a:pos x="2" y="12"/>
                </a:cxn>
                <a:cxn ang="0">
                  <a:pos x="0" y="17"/>
                </a:cxn>
                <a:cxn ang="0">
                  <a:pos x="3" y="13"/>
                </a:cxn>
              </a:cxnLst>
              <a:rect l="0" t="0" r="r" b="b"/>
              <a:pathLst>
                <a:path w="35" h="17">
                  <a:moveTo>
                    <a:pt x="3" y="13"/>
                  </a:moveTo>
                  <a:lnTo>
                    <a:pt x="3" y="17"/>
                  </a:lnTo>
                  <a:lnTo>
                    <a:pt x="10" y="14"/>
                  </a:lnTo>
                  <a:lnTo>
                    <a:pt x="19" y="10"/>
                  </a:lnTo>
                  <a:lnTo>
                    <a:pt x="26" y="7"/>
                  </a:lnTo>
                  <a:lnTo>
                    <a:pt x="35" y="6"/>
                  </a:lnTo>
                  <a:lnTo>
                    <a:pt x="33" y="0"/>
                  </a:lnTo>
                  <a:lnTo>
                    <a:pt x="25" y="3"/>
                  </a:lnTo>
                  <a:lnTo>
                    <a:pt x="17" y="6"/>
                  </a:lnTo>
                  <a:lnTo>
                    <a:pt x="9" y="9"/>
                  </a:lnTo>
                  <a:lnTo>
                    <a:pt x="2" y="12"/>
                  </a:lnTo>
                  <a:lnTo>
                    <a:pt x="0" y="17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Freeform 163"/>
            <p:cNvSpPr>
              <a:spLocks/>
            </p:cNvSpPr>
            <p:nvPr/>
          </p:nvSpPr>
          <p:spPr bwMode="auto">
            <a:xfrm>
              <a:off x="3395" y="2246"/>
              <a:ext cx="133" cy="288"/>
            </a:xfrm>
            <a:custGeom>
              <a:avLst/>
              <a:gdLst/>
              <a:ahLst/>
              <a:cxnLst>
                <a:cxn ang="0">
                  <a:pos x="92" y="200"/>
                </a:cxn>
                <a:cxn ang="0">
                  <a:pos x="95" y="197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90" y="198"/>
                </a:cxn>
                <a:cxn ang="0">
                  <a:pos x="95" y="195"/>
                </a:cxn>
                <a:cxn ang="0">
                  <a:pos x="92" y="200"/>
                </a:cxn>
                <a:cxn ang="0">
                  <a:pos x="100" y="206"/>
                </a:cxn>
                <a:cxn ang="0">
                  <a:pos x="95" y="197"/>
                </a:cxn>
                <a:cxn ang="0">
                  <a:pos x="92" y="200"/>
                </a:cxn>
              </a:cxnLst>
              <a:rect l="0" t="0" r="r" b="b"/>
              <a:pathLst>
                <a:path w="100" h="206">
                  <a:moveTo>
                    <a:pt x="92" y="200"/>
                  </a:moveTo>
                  <a:lnTo>
                    <a:pt x="95" y="197"/>
                  </a:lnTo>
                  <a:lnTo>
                    <a:pt x="4" y="0"/>
                  </a:lnTo>
                  <a:lnTo>
                    <a:pt x="0" y="1"/>
                  </a:lnTo>
                  <a:lnTo>
                    <a:pt x="90" y="198"/>
                  </a:lnTo>
                  <a:lnTo>
                    <a:pt x="95" y="195"/>
                  </a:lnTo>
                  <a:lnTo>
                    <a:pt x="92" y="200"/>
                  </a:lnTo>
                  <a:lnTo>
                    <a:pt x="100" y="206"/>
                  </a:lnTo>
                  <a:lnTo>
                    <a:pt x="95" y="197"/>
                  </a:lnTo>
                  <a:lnTo>
                    <a:pt x="92" y="2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Freeform 164"/>
            <p:cNvSpPr>
              <a:spLocks/>
            </p:cNvSpPr>
            <p:nvPr/>
          </p:nvSpPr>
          <p:spPr bwMode="auto">
            <a:xfrm>
              <a:off x="3393" y="2419"/>
              <a:ext cx="128" cy="10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5"/>
                </a:cxn>
                <a:cxn ang="0">
                  <a:pos x="13" y="14"/>
                </a:cxn>
                <a:cxn ang="0">
                  <a:pos x="28" y="24"/>
                </a:cxn>
                <a:cxn ang="0">
                  <a:pos x="43" y="37"/>
                </a:cxn>
                <a:cxn ang="0">
                  <a:pos x="61" y="50"/>
                </a:cxn>
                <a:cxn ang="0">
                  <a:pos x="75" y="61"/>
                </a:cxn>
                <a:cxn ang="0">
                  <a:pos x="87" y="70"/>
                </a:cxn>
                <a:cxn ang="0">
                  <a:pos x="94" y="76"/>
                </a:cxn>
                <a:cxn ang="0">
                  <a:pos x="97" y="71"/>
                </a:cxn>
                <a:cxn ang="0">
                  <a:pos x="5" y="0"/>
                </a:cxn>
                <a:cxn ang="0">
                  <a:pos x="6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2" y="4"/>
                </a:cxn>
                <a:cxn ang="0">
                  <a:pos x="0" y="2"/>
                </a:cxn>
              </a:cxnLst>
              <a:rect l="0" t="0" r="r" b="b"/>
              <a:pathLst>
                <a:path w="97" h="76">
                  <a:moveTo>
                    <a:pt x="0" y="2"/>
                  </a:moveTo>
                  <a:lnTo>
                    <a:pt x="5" y="5"/>
                  </a:lnTo>
                  <a:lnTo>
                    <a:pt x="13" y="14"/>
                  </a:lnTo>
                  <a:lnTo>
                    <a:pt x="28" y="24"/>
                  </a:lnTo>
                  <a:lnTo>
                    <a:pt x="43" y="37"/>
                  </a:lnTo>
                  <a:lnTo>
                    <a:pt x="61" y="50"/>
                  </a:lnTo>
                  <a:lnTo>
                    <a:pt x="75" y="61"/>
                  </a:lnTo>
                  <a:lnTo>
                    <a:pt x="87" y="70"/>
                  </a:lnTo>
                  <a:lnTo>
                    <a:pt x="94" y="76"/>
                  </a:lnTo>
                  <a:lnTo>
                    <a:pt x="97" y="71"/>
                  </a:lnTo>
                  <a:lnTo>
                    <a:pt x="5" y="0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4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Freeform 165"/>
            <p:cNvSpPr>
              <a:spLocks/>
            </p:cNvSpPr>
            <p:nvPr/>
          </p:nvSpPr>
          <p:spPr bwMode="auto">
            <a:xfrm>
              <a:off x="3393" y="2229"/>
              <a:ext cx="10" cy="193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2" y="13"/>
                </a:cxn>
                <a:cxn ang="0">
                  <a:pos x="0" y="138"/>
                </a:cxn>
                <a:cxn ang="0">
                  <a:pos x="6" y="138"/>
                </a:cxn>
                <a:cxn ang="0">
                  <a:pos x="8" y="13"/>
                </a:cxn>
                <a:cxn ang="0">
                  <a:pos x="2" y="13"/>
                </a:cxn>
                <a:cxn ang="0">
                  <a:pos x="6" y="12"/>
                </a:cxn>
                <a:cxn ang="0">
                  <a:pos x="2" y="0"/>
                </a:cxn>
                <a:cxn ang="0">
                  <a:pos x="2" y="13"/>
                </a:cxn>
                <a:cxn ang="0">
                  <a:pos x="6" y="12"/>
                </a:cxn>
              </a:cxnLst>
              <a:rect l="0" t="0" r="r" b="b"/>
              <a:pathLst>
                <a:path w="8" h="138">
                  <a:moveTo>
                    <a:pt x="6" y="12"/>
                  </a:moveTo>
                  <a:lnTo>
                    <a:pt x="2" y="13"/>
                  </a:lnTo>
                  <a:lnTo>
                    <a:pt x="0" y="138"/>
                  </a:lnTo>
                  <a:lnTo>
                    <a:pt x="6" y="138"/>
                  </a:lnTo>
                  <a:lnTo>
                    <a:pt x="8" y="13"/>
                  </a:lnTo>
                  <a:lnTo>
                    <a:pt x="2" y="13"/>
                  </a:lnTo>
                  <a:lnTo>
                    <a:pt x="6" y="12"/>
                  </a:lnTo>
                  <a:lnTo>
                    <a:pt x="2" y="0"/>
                  </a:lnTo>
                  <a:lnTo>
                    <a:pt x="2" y="13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 descr="C:\Users\Дефектолог\Pictures\Графические диктанты\первые прописи\img752 - копия (2)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2428860" y="2214554"/>
            <a:ext cx="428628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Веселая полянка</a:t>
            </a:r>
            <a:endParaRPr lang="ru-RU" dirty="0"/>
          </a:p>
        </p:txBody>
      </p:sp>
      <p:pic>
        <p:nvPicPr>
          <p:cNvPr id="3" name="Рисунок 2" descr="kartina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9608"/>
          </a:xfrm>
          <a:prstGeom prst="rect">
            <a:avLst/>
          </a:prstGeom>
          <a:solidFill>
            <a:srgbClr val="98E33D"/>
          </a:solidFill>
        </p:spPr>
      </p:pic>
      <p:sp>
        <p:nvSpPr>
          <p:cNvPr id="5" name="Овал 4"/>
          <p:cNvSpPr/>
          <p:nvPr/>
        </p:nvSpPr>
        <p:spPr>
          <a:xfrm>
            <a:off x="785786" y="1000108"/>
            <a:ext cx="3000396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терпение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500298" y="3000372"/>
            <a:ext cx="314327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57752" y="4214818"/>
            <a:ext cx="3071834" cy="928694"/>
          </a:xfrm>
          <a:prstGeom prst="ellipse">
            <a:avLst/>
          </a:prstGeom>
          <a:solidFill>
            <a:srgbClr val="98E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умение дружить</a:t>
            </a:r>
            <a:endParaRPr lang="ru-RU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71736" y="5500702"/>
            <a:ext cx="3214710" cy="714380"/>
          </a:xfrm>
          <a:prstGeom prst="ellipse">
            <a:avLst/>
          </a:prstGeom>
          <a:solidFill>
            <a:srgbClr val="98E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уважение</a:t>
            </a:r>
            <a:endParaRPr lang="ru-RU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 rot="2092267">
            <a:off x="5768628" y="701750"/>
            <a:ext cx="3723736" cy="857256"/>
          </a:xfrm>
          <a:prstGeom prst="ellipse">
            <a:avLst/>
          </a:prstGeom>
          <a:solidFill>
            <a:srgbClr val="98E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понимание</a:t>
            </a:r>
            <a:endParaRPr lang="ru-RU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4036" y="214290"/>
            <a:ext cx="1656881" cy="16430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softEdge rad="112500"/>
          </a:effec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642918"/>
          <a:ext cx="6500858" cy="1043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64347"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7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9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10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11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12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/>
                          </a:solidFill>
                        </a:rPr>
                        <a:t>13</a:t>
                      </a:r>
                      <a:endParaRPr lang="ru-RU" sz="2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307181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307181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307181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307181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307181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14744" y="307181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7686" y="307181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628" y="307181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307181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86512" y="307181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29454" y="307181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72396" y="307181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15338" y="3071810"/>
            <a:ext cx="64294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Ь</a:t>
            </a:r>
            <a:endParaRPr lang="ru-RU" sz="3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5" descr="J02328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143380"/>
            <a:ext cx="2736850" cy="24907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 rot="10800000" flipH="1" flipV="1">
            <a:off x="3286116" y="2285992"/>
            <a:ext cx="2286016" cy="1928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Толе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рант</a:t>
            </a:r>
          </a:p>
          <a:p>
            <a:pPr algn="ctr"/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ность</a:t>
            </a:r>
            <a:endParaRPr lang="ru-RU" sz="32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 rot="8483718" flipH="1" flipV="1">
            <a:off x="4695236" y="914312"/>
            <a:ext cx="2884889" cy="1176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прощение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 rot="8322292" flipH="1" flipV="1">
            <a:off x="5051663" y="3872614"/>
            <a:ext cx="1158555" cy="29727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понимание</a:t>
            </a:r>
            <a:endParaRPr lang="ru-RU" sz="24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 rot="8392370" flipH="1" flipV="1">
            <a:off x="632180" y="4485891"/>
            <a:ext cx="3431681" cy="11891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сострадание</a:t>
            </a:r>
            <a:endParaRPr lang="ru-RU" sz="24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 rot="11331086" flipH="1" flipV="1">
            <a:off x="5491564" y="3254153"/>
            <a:ext cx="3381511" cy="107157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милосердие</a:t>
            </a:r>
            <a:endParaRPr lang="ru-RU" sz="24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 rot="13817915" flipH="1" flipV="1">
            <a:off x="1672108" y="641102"/>
            <a:ext cx="2786082" cy="11978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уважение</a:t>
            </a:r>
            <a:endParaRPr lang="ru-RU" sz="24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 rot="17355579" flipH="1" flipV="1">
            <a:off x="1230058" y="1281195"/>
            <a:ext cx="1229051" cy="302447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терпимость</a:t>
            </a:r>
            <a:endParaRPr lang="ru-RU" sz="24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Веселая полянка</a:t>
            </a:r>
            <a:endParaRPr lang="ru-RU" dirty="0"/>
          </a:p>
        </p:txBody>
      </p:sp>
      <p:pic>
        <p:nvPicPr>
          <p:cNvPr id="3" name="Рисунок 2" descr="kartina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9608"/>
          </a:xfrm>
          <a:prstGeom prst="rect">
            <a:avLst/>
          </a:prstGeom>
          <a:solidFill>
            <a:srgbClr val="98E33D"/>
          </a:solidFill>
        </p:spPr>
      </p:pic>
      <p:sp>
        <p:nvSpPr>
          <p:cNvPr id="5" name="Овал 4"/>
          <p:cNvSpPr/>
          <p:nvPr/>
        </p:nvSpPr>
        <p:spPr>
          <a:xfrm>
            <a:off x="714348" y="1000108"/>
            <a:ext cx="3000396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терпение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57422" y="3000372"/>
            <a:ext cx="3143272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57752" y="4214818"/>
            <a:ext cx="3071834" cy="928694"/>
          </a:xfrm>
          <a:prstGeom prst="ellipse">
            <a:avLst/>
          </a:prstGeom>
          <a:solidFill>
            <a:srgbClr val="98E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умение дружить</a:t>
            </a:r>
            <a:endParaRPr lang="ru-RU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71736" y="5500702"/>
            <a:ext cx="3214710" cy="714380"/>
          </a:xfrm>
          <a:prstGeom prst="ellipse">
            <a:avLst/>
          </a:prstGeom>
          <a:solidFill>
            <a:srgbClr val="98E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уважение</a:t>
            </a:r>
            <a:endParaRPr lang="ru-RU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 rot="2092267">
            <a:off x="5768628" y="701750"/>
            <a:ext cx="3723736" cy="857256"/>
          </a:xfrm>
          <a:prstGeom prst="ellipse">
            <a:avLst/>
          </a:prstGeom>
          <a:solidFill>
            <a:srgbClr val="98E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понимание</a:t>
            </a:r>
            <a:endParaRPr lang="ru-RU" sz="28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2910" y="0"/>
            <a:ext cx="4643470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ТОЛЕРАНТНОСТЬ</a:t>
            </a:r>
            <a:endParaRPr lang="ru-RU" sz="24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Символы толерантности</a:t>
            </a:r>
          </a:p>
        </p:txBody>
      </p:sp>
      <p:pic>
        <p:nvPicPr>
          <p:cNvPr id="11267" name="Picture 3" descr="p12_raduga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57224" y="1928802"/>
            <a:ext cx="4179885" cy="1225550"/>
          </a:xfrm>
          <a:noFill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7190" y="4071942"/>
            <a:ext cx="2409761" cy="222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580063" y="2060575"/>
            <a:ext cx="327821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Garamond" pitchFamily="18" charset="0"/>
              </a:rPr>
              <a:t>        </a:t>
            </a:r>
            <a:r>
              <a:rPr lang="ru-RU" sz="28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Флаг толерантности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14348" y="5072074"/>
            <a:ext cx="52004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Эмблема толерантности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85720" y="4500570"/>
            <a:ext cx="86439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Если каждый друг к другу будет терпим,</a:t>
            </a:r>
          </a:p>
          <a:p>
            <a:r>
              <a:rPr lang="ru-RU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То вместе мы сделаем толерантным наш мир.</a:t>
            </a:r>
          </a:p>
          <a:p>
            <a:pPr>
              <a:spcBef>
                <a:spcPct val="50000"/>
              </a:spcBef>
            </a:pPr>
            <a:endParaRPr lang="ru-RU" sz="2400" dirty="0">
              <a:latin typeface="Arial" charset="0"/>
              <a:cs typeface="Arial" charset="0"/>
            </a:endParaRPr>
          </a:p>
        </p:txBody>
      </p:sp>
      <p:pic>
        <p:nvPicPr>
          <p:cNvPr id="4" name="Рисунок 3" descr="Открытки к 8 Марта (18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57165"/>
            <a:ext cx="3214710" cy="380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E19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154</Words>
  <Application>Microsoft Office PowerPoint</Application>
  <PresentationFormat>Экран (4:3)</PresentationFormat>
  <Paragraphs>93</Paragraphs>
  <Slides>11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Веселая полянка</vt:lpstr>
      <vt:lpstr>Слайд 5</vt:lpstr>
      <vt:lpstr>Слайд 6</vt:lpstr>
      <vt:lpstr>Веселая полянка</vt:lpstr>
      <vt:lpstr>Символы толерантности</vt:lpstr>
      <vt:lpstr>Слайд 9</vt:lpstr>
      <vt:lpstr>Слайд 10</vt:lpstr>
      <vt:lpstr>Веселая полянка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61</cp:revision>
  <dcterms:created xsi:type="dcterms:W3CDTF">2011-11-18T17:21:54Z</dcterms:created>
  <dcterms:modified xsi:type="dcterms:W3CDTF">2011-11-23T10:06:44Z</dcterms:modified>
</cp:coreProperties>
</file>