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8"/>
  </p:notesMasterIdLst>
  <p:sldIdLst>
    <p:sldId id="256" r:id="rId2"/>
    <p:sldId id="257" r:id="rId3"/>
    <p:sldId id="261" r:id="rId4"/>
    <p:sldId id="265" r:id="rId5"/>
    <p:sldId id="266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700" autoAdjust="0"/>
    <p:restoredTop sz="94660"/>
  </p:normalViewPr>
  <p:slideViewPr>
    <p:cSldViewPr>
      <p:cViewPr>
        <p:scale>
          <a:sx n="100" d="100"/>
          <a:sy n="100" d="100"/>
        </p:scale>
        <p:origin x="150" y="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2CFBF-7DC2-4348-B1F2-72853E259E39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85534-E7F5-4EBE-B151-3B084E5239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9980-BAA4-4A21-B1C8-4493DE295B45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31C0-0CF9-449D-BBAD-20C46DF4D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9980-BAA4-4A21-B1C8-4493DE295B45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31C0-0CF9-449D-BBAD-20C46DF4D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9980-BAA4-4A21-B1C8-4493DE295B45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31C0-0CF9-449D-BBAD-20C46DF4D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9980-BAA4-4A21-B1C8-4493DE295B45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31C0-0CF9-449D-BBAD-20C46DF4D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9980-BAA4-4A21-B1C8-4493DE295B45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31C0-0CF9-449D-BBAD-20C46DF4D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9980-BAA4-4A21-B1C8-4493DE295B45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31C0-0CF9-449D-BBAD-20C46DF4D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9980-BAA4-4A21-B1C8-4493DE295B45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31C0-0CF9-449D-BBAD-20C46DF4D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9980-BAA4-4A21-B1C8-4493DE295B45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31C0-0CF9-449D-BBAD-20C46DF4D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9980-BAA4-4A21-B1C8-4493DE295B45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31C0-0CF9-449D-BBAD-20C46DF4D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9980-BAA4-4A21-B1C8-4493DE295B45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31C0-0CF9-449D-BBAD-20C46DF4D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9980-BAA4-4A21-B1C8-4493DE295B45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31C0-0CF9-449D-BBAD-20C46DF4D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69980-BAA4-4A21-B1C8-4493DE295B45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831C0-0CF9-449D-BBAD-20C46DF4D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ru/url?sa=t&amp;rct=j&amp;q=%D0%BF%D1%80%D0%B8%D1%80%D0%BE%D0%B4%D0%B0+%D1%80%D0%B8%D1%81%D1%83%D0%BD%D0%BA%D0%B8&amp;source=images&amp;cd=&amp;cad=rja&amp;ved=0CAQQjRw&amp;url=http://art-apple.ru/displayimage.php?album=66&amp;pos=18&amp;ei=g6z9UvflOIfP4QT5_IGwDw&amp;usg=AFQjCNFKIs68-_blgcKmOMXv-uzmE1UtjA&amp;bvm=bv.61190604,d.bGE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42976" y="12858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126" name="Picture 6" descr="6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556792"/>
            <a:ext cx="1457325" cy="1095375"/>
          </a:xfrm>
          <a:prstGeom prst="rect">
            <a:avLst/>
          </a:prstGeom>
          <a:noFill/>
        </p:spPr>
      </p:pic>
      <p:pic>
        <p:nvPicPr>
          <p:cNvPr id="5128" name="Picture 8" descr="6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-387424"/>
            <a:ext cx="1457325" cy="1095375"/>
          </a:xfrm>
          <a:prstGeom prst="rect">
            <a:avLst/>
          </a:prstGeom>
          <a:noFill/>
        </p:spPr>
      </p:pic>
      <p:pic>
        <p:nvPicPr>
          <p:cNvPr id="5130" name="Picture 10" descr="6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293096"/>
            <a:ext cx="1457325" cy="1095375"/>
          </a:xfrm>
          <a:prstGeom prst="rect">
            <a:avLst/>
          </a:prstGeom>
          <a:noFill/>
        </p:spPr>
      </p:pic>
      <p:pic>
        <p:nvPicPr>
          <p:cNvPr id="5132" name="Picture 12" descr="6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692696"/>
            <a:ext cx="1457325" cy="1095375"/>
          </a:xfrm>
          <a:prstGeom prst="rect">
            <a:avLst/>
          </a:prstGeom>
          <a:noFill/>
        </p:spPr>
      </p:pic>
      <p:pic>
        <p:nvPicPr>
          <p:cNvPr id="5134" name="Picture 14" descr="solnyshk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1907704" cy="184482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2060848"/>
            <a:ext cx="921827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t-RU" sz="6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"Табышмаклар иленә”</a:t>
            </a:r>
          </a:p>
          <a:p>
            <a:pPr algn="ctr"/>
            <a:r>
              <a:rPr lang="tt-RU" sz="6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сәяхәт.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71604" y="4500570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b="1" dirty="0" smtClean="0">
                <a:solidFill>
                  <a:srgbClr val="00B050"/>
                </a:solidFill>
              </a:rPr>
              <a:t>I</a:t>
            </a:r>
            <a:r>
              <a:rPr lang="ru-RU" dirty="0" err="1" smtClean="0">
                <a:solidFill>
                  <a:srgbClr val="00B050"/>
                </a:solidFill>
              </a:rPr>
              <a:t>тур</a:t>
            </a:r>
            <a:r>
              <a:rPr lang="ru-RU" dirty="0" err="1" smtClean="0">
                <a:solidFill>
                  <a:srgbClr val="C00000"/>
                </a:solidFill>
              </a:rPr>
              <a:t>-</a:t>
            </a:r>
            <a:r>
              <a:rPr lang="ru-RU" b="1" dirty="0" err="1" smtClean="0">
                <a:solidFill>
                  <a:srgbClr val="C00000"/>
                </a:solidFill>
              </a:rPr>
              <a:t>Табигатькүренешләре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half" idx="1"/>
          </p:nvPr>
        </p:nvGraphicFramePr>
        <p:xfrm>
          <a:off x="4788024" y="3933056"/>
          <a:ext cx="40386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650"/>
                <a:gridCol w="1009650"/>
                <a:gridCol w="1009650"/>
                <a:gridCol w="1009650"/>
              </a:tblGrid>
              <a:tr h="720080">
                <a:tc>
                  <a:txBody>
                    <a:bodyPr/>
                    <a:lstStyle/>
                    <a:p>
                      <a:r>
                        <a:rPr lang="tt-RU" sz="6600" dirty="0" smtClean="0"/>
                        <a:t>к</a:t>
                      </a:r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6600" dirty="0" smtClean="0"/>
                        <a:t>о</a:t>
                      </a:r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6600" dirty="0" smtClean="0"/>
                        <a:t>я</a:t>
                      </a:r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6600" dirty="0" smtClean="0"/>
                        <a:t>ш</a:t>
                      </a:r>
                      <a:endParaRPr lang="ru-RU" sz="6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t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Ак сандыгы ачылды,</a:t>
            </a:r>
          </a:p>
          <a:p>
            <a:r>
              <a:rPr lang="tt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эченнән ефәк чәчелде</a:t>
            </a:r>
          </a:p>
          <a:p>
            <a:endParaRPr lang="ru-RU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42" name="Picture 2" descr="http://t2.gstatic.com/images?q=tbn:ANd9GcRMNBrW0ciNAdtUXBirx3bDcSbJt6kUPg1iChW0dMFoazeSf9cug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4716016" cy="43924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9691"/>
            <a:ext cx="2088232" cy="2208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340768"/>
            <a:ext cx="2286016" cy="213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II </a:t>
            </a:r>
            <a:r>
              <a:rPr lang="ru-RU" b="1" dirty="0" err="1" smtClean="0">
                <a:solidFill>
                  <a:srgbClr val="00B050"/>
                </a:solidFill>
              </a:rPr>
              <a:t>тур</a:t>
            </a:r>
            <a:r>
              <a:rPr lang="ru-RU" b="1" dirty="0" err="1" smtClean="0">
                <a:solidFill>
                  <a:srgbClr val="C00000"/>
                </a:solidFill>
              </a:rPr>
              <a:t>-Хайваннар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д</a:t>
            </a:r>
            <a:r>
              <a:rPr lang="tt-RU" b="1" dirty="0" smtClean="0">
                <a:solidFill>
                  <a:srgbClr val="C00000"/>
                </a:solidFill>
              </a:rPr>
              <a:t>өн</a:t>
            </a:r>
            <a:r>
              <a:rPr lang="ru-RU" b="1" dirty="0" err="1" smtClean="0">
                <a:solidFill>
                  <a:srgbClr val="C00000"/>
                </a:solidFill>
              </a:rPr>
              <a:t>ьясы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509120"/>
          </a:xfrm>
        </p:spPr>
        <p:txBody>
          <a:bodyPr>
            <a:normAutofit/>
          </a:bodyPr>
          <a:lstStyle/>
          <a:p>
            <a:r>
              <a:rPr lang="ru-RU" b="1" i="1" dirty="0" err="1" smtClean="0">
                <a:solidFill>
                  <a:schemeClr val="bg1"/>
                </a:solidFill>
              </a:rPr>
              <a:t>Күрер күрмәс күзләре,</a:t>
            </a:r>
            <a:endParaRPr lang="ru-RU" b="1" i="1" dirty="0" smtClean="0">
              <a:solidFill>
                <a:schemeClr val="bg1"/>
              </a:solidFill>
            </a:endParaRPr>
          </a:p>
          <a:p>
            <a:r>
              <a:rPr lang="tt-RU" b="1" i="1" dirty="0" smtClean="0">
                <a:solidFill>
                  <a:schemeClr val="bg1"/>
                </a:solidFill>
              </a:rPr>
              <a:t>Челтәр бәйли үзләре.</a:t>
            </a:r>
          </a:p>
          <a:p>
            <a:r>
              <a:rPr lang="tt-RU" b="1" i="1" dirty="0" smtClean="0">
                <a:solidFill>
                  <a:schemeClr val="bg1"/>
                </a:solidFill>
              </a:rPr>
              <a:t>Челтәрләре түгәрәк,</a:t>
            </a:r>
          </a:p>
          <a:p>
            <a:r>
              <a:rPr lang="tt-RU" b="1" i="1" dirty="0" smtClean="0">
                <a:solidFill>
                  <a:schemeClr val="bg1"/>
                </a:solidFill>
              </a:rPr>
              <a:t>Эшли алар үрмәләп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411760" y="5445224"/>
          <a:ext cx="6095999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864096">
                <a:tc>
                  <a:txBody>
                    <a:bodyPr/>
                    <a:lstStyle/>
                    <a:p>
                      <a:r>
                        <a:rPr lang="tt-RU" sz="6600" dirty="0" smtClean="0"/>
                        <a:t>ү</a:t>
                      </a:r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6600" dirty="0" smtClean="0"/>
                        <a:t>р</a:t>
                      </a:r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6600" dirty="0" smtClean="0"/>
                        <a:t>м</a:t>
                      </a:r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6600" dirty="0" smtClean="0"/>
                        <a:t>ә</a:t>
                      </a:r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6600" dirty="0" smtClean="0"/>
                        <a:t>к</a:t>
                      </a:r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6600" dirty="0" smtClean="0"/>
                        <a:t>ү</a:t>
                      </a:r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6600" dirty="0" smtClean="0"/>
                        <a:t>ч</a:t>
                      </a:r>
                      <a:endParaRPr lang="ru-RU" sz="6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b="1" dirty="0" smtClean="0">
                <a:solidFill>
                  <a:srgbClr val="00B050"/>
                </a:solidFill>
              </a:rPr>
              <a:t>III </a:t>
            </a:r>
            <a:r>
              <a:rPr lang="tt-RU" b="1" dirty="0" smtClean="0">
                <a:solidFill>
                  <a:srgbClr val="00B050"/>
                </a:solidFill>
              </a:rPr>
              <a:t>тур-</a:t>
            </a:r>
            <a:r>
              <a:rPr lang="tt-RU" b="1" dirty="0" smtClean="0">
                <a:solidFill>
                  <a:srgbClr val="FF0000"/>
                </a:solidFill>
              </a:rPr>
              <a:t>Үсемлекләр ,җиләк җимеш,яшелчә.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b="1" i="1" dirty="0" smtClean="0">
                <a:solidFill>
                  <a:schemeClr val="bg1"/>
                </a:solidFill>
              </a:rPr>
              <a:t>Озын-озын егетләр,</a:t>
            </a:r>
          </a:p>
          <a:p>
            <a:r>
              <a:rPr lang="tt-RU" b="1" i="1" dirty="0" smtClean="0">
                <a:solidFill>
                  <a:schemeClr val="bg1"/>
                </a:solidFill>
              </a:rPr>
              <a:t>Башларында бүрекләр.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21506" name="Picture 2" descr="http://viki.rdf.ru/media/upload/preview/c03223636f5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509120"/>
            <a:ext cx="4464496" cy="234888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63688" y="3212976"/>
          <a:ext cx="607233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476"/>
                <a:gridCol w="867476"/>
                <a:gridCol w="867476"/>
                <a:gridCol w="867476"/>
                <a:gridCol w="867476"/>
                <a:gridCol w="867476"/>
                <a:gridCol w="867476"/>
              </a:tblGrid>
              <a:tr h="720080">
                <a:tc>
                  <a:txBody>
                    <a:bodyPr/>
                    <a:lstStyle/>
                    <a:p>
                      <a:r>
                        <a:rPr lang="tt-RU" sz="6600" dirty="0" smtClean="0"/>
                        <a:t>к</a:t>
                      </a:r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6600" dirty="0" smtClean="0"/>
                        <a:t>у</a:t>
                      </a:r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6600" dirty="0" smtClean="0"/>
                        <a:t>к</a:t>
                      </a:r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6600" dirty="0" smtClean="0"/>
                        <a:t>у</a:t>
                      </a:r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6600" dirty="0" smtClean="0"/>
                        <a:t>р</a:t>
                      </a:r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6600" dirty="0" smtClean="0"/>
                        <a:t>у</a:t>
                      </a:r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6600" dirty="0" smtClean="0"/>
                        <a:t>з</a:t>
                      </a:r>
                      <a:endParaRPr lang="ru-RU" sz="6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4" descr="2p7021299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437113"/>
            <a:ext cx="3816424" cy="24208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СУПЕР-УЕН !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8229600" cy="4525963"/>
          </a:xfrm>
        </p:spPr>
        <p:txBody>
          <a:bodyPr/>
          <a:lstStyle/>
          <a:p>
            <a:pPr>
              <a:buNone/>
            </a:pPr>
            <a:endParaRPr lang="ru-RU" dirty="0" smtClean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16348" y="3244334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203848" y="1268760"/>
            <a:ext cx="269977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Олы  урман,</a:t>
            </a:r>
            <a:b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Кече урман,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Ялкылдык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Мышкылдык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Кабык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абзар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tt-RU" sz="32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ө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як сарай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32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Җирән ат.</a:t>
            </a:r>
            <a:endParaRPr kumimoji="0" lang="tt-RU" sz="3200" b="1" i="1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536" y="4941168"/>
          <a:ext cx="158417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547336"/>
                <a:gridCol w="460776"/>
              </a:tblGrid>
              <a:tr h="370840">
                <a:tc>
                  <a:txBody>
                    <a:bodyPr/>
                    <a:lstStyle/>
                    <a:p>
                      <a:r>
                        <a:rPr lang="tt-RU" dirty="0" smtClean="0"/>
                        <a:t>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/>
                        <a:t>ә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/>
                        <a:t>ч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267744" y="4941168"/>
          <a:ext cx="180020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067"/>
                <a:gridCol w="600067"/>
                <a:gridCol w="600067"/>
              </a:tblGrid>
              <a:tr h="370840">
                <a:tc>
                  <a:txBody>
                    <a:bodyPr/>
                    <a:lstStyle/>
                    <a:p>
                      <a:r>
                        <a:rPr lang="tt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/>
                        <a:t>ш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355976" y="4941168"/>
          <a:ext cx="180020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067"/>
                <a:gridCol w="600067"/>
                <a:gridCol w="600067"/>
              </a:tblGrid>
              <a:tr h="370840">
                <a:tc>
                  <a:txBody>
                    <a:bodyPr/>
                    <a:lstStyle/>
                    <a:p>
                      <a:r>
                        <a:rPr lang="tt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/>
                        <a:t>ү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/>
                        <a:t>з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95536" y="5805264"/>
          <a:ext cx="302433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"/>
                <a:gridCol w="604867"/>
                <a:gridCol w="604867"/>
                <a:gridCol w="604867"/>
                <a:gridCol w="604867"/>
              </a:tblGrid>
              <a:tr h="370840">
                <a:tc>
                  <a:txBody>
                    <a:bodyPr/>
                    <a:lstStyle/>
                    <a:p>
                      <a:r>
                        <a:rPr lang="tt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/>
                        <a:t>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851920" y="5805264"/>
          <a:ext cx="194421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54"/>
                <a:gridCol w="486054"/>
                <a:gridCol w="486054"/>
                <a:gridCol w="486054"/>
              </a:tblGrid>
              <a:tr h="370840">
                <a:tc>
                  <a:txBody>
                    <a:bodyPr/>
                    <a:lstStyle/>
                    <a:p>
                      <a:r>
                        <a:rPr lang="tt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/>
                        <a:t>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/>
                        <a:t>з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6300192" y="5805264"/>
          <a:ext cx="180020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067"/>
                <a:gridCol w="600067"/>
                <a:gridCol w="600067"/>
              </a:tblGrid>
              <a:tr h="370840">
                <a:tc>
                  <a:txBody>
                    <a:bodyPr/>
                    <a:lstStyle/>
                    <a:p>
                      <a:r>
                        <a:rPr lang="tt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/>
                        <a:t>ш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95536" y="6381328"/>
          <a:ext cx="180020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067"/>
                <a:gridCol w="600067"/>
                <a:gridCol w="600067"/>
              </a:tblGrid>
              <a:tr h="370840">
                <a:tc>
                  <a:txBody>
                    <a:bodyPr/>
                    <a:lstStyle/>
                    <a:p>
                      <a:r>
                        <a:rPr lang="tt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3afbc10d50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924944"/>
            <a:ext cx="1876425" cy="2838450"/>
          </a:xfrm>
          <a:prstGeom prst="rect">
            <a:avLst/>
          </a:prstGeom>
          <a:noFill/>
        </p:spPr>
      </p:pic>
      <p:pic>
        <p:nvPicPr>
          <p:cNvPr id="19460" name="Picture 4" descr="Молодцы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060848"/>
            <a:ext cx="7920880" cy="1571625"/>
          </a:xfrm>
          <a:prstGeom prst="rect">
            <a:avLst/>
          </a:prstGeom>
          <a:noFill/>
        </p:spPr>
      </p:pic>
      <p:pic>
        <p:nvPicPr>
          <p:cNvPr id="19462" name="Picture 6" descr="11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340768"/>
            <a:ext cx="1400175" cy="914400"/>
          </a:xfrm>
          <a:prstGeom prst="rect">
            <a:avLst/>
          </a:prstGeom>
          <a:noFill/>
        </p:spPr>
      </p:pic>
      <p:pic>
        <p:nvPicPr>
          <p:cNvPr id="19464" name="Picture 8" descr="7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212976"/>
            <a:ext cx="1200150" cy="962025"/>
          </a:xfrm>
          <a:prstGeom prst="rect">
            <a:avLst/>
          </a:prstGeom>
          <a:noFill/>
        </p:spPr>
      </p:pic>
      <p:pic>
        <p:nvPicPr>
          <p:cNvPr id="19466" name="Picture 10" descr="7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908720"/>
            <a:ext cx="1200150" cy="9620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926</TotalTime>
  <Words>95</Words>
  <Application>Microsoft Office PowerPoint</Application>
  <PresentationFormat>Экран (4:3)</PresentationFormat>
  <Paragraphs>64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Iтур-Табигатькүренешләре</vt:lpstr>
      <vt:lpstr>II тур-Хайваннар дөньясы</vt:lpstr>
      <vt:lpstr>III тур-Үсемлекләр ,җиләк җимеш,яшелчә.</vt:lpstr>
      <vt:lpstr>СУПЕР-УЕН !</vt:lpstr>
      <vt:lpstr>Слайд 6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Аделина Wolf</dc:creator>
  <cp:lastModifiedBy>Алевтина</cp:lastModifiedBy>
  <cp:revision>66</cp:revision>
  <dcterms:created xsi:type="dcterms:W3CDTF">2010-10-11T13:31:19Z</dcterms:created>
  <dcterms:modified xsi:type="dcterms:W3CDTF">2014-02-18T09:58:56Z</dcterms:modified>
</cp:coreProperties>
</file>