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6" r:id="rId4"/>
    <p:sldId id="262" r:id="rId5"/>
    <p:sldId id="257" r:id="rId6"/>
    <p:sldId id="25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4" autoAdjust="0"/>
    <p:restoredTop sz="94660"/>
  </p:normalViewPr>
  <p:slideViewPr>
    <p:cSldViewPr>
      <p:cViewPr varScale="1">
        <p:scale>
          <a:sx n="71" d="100"/>
          <a:sy n="71" d="100"/>
        </p:scale>
        <p:origin x="10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9CE-CEE4-43AF-A5AE-91187AD374A4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94A-AD98-4AB4-B9DC-8C863B2B4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9CE-CEE4-43AF-A5AE-91187AD374A4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94A-AD98-4AB4-B9DC-8C863B2B4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9CE-CEE4-43AF-A5AE-91187AD374A4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94A-AD98-4AB4-B9DC-8C863B2B4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9CE-CEE4-43AF-A5AE-91187AD374A4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94A-AD98-4AB4-B9DC-8C863B2B4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9CE-CEE4-43AF-A5AE-91187AD374A4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94A-AD98-4AB4-B9DC-8C863B2B4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9CE-CEE4-43AF-A5AE-91187AD374A4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94A-AD98-4AB4-B9DC-8C863B2B4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9CE-CEE4-43AF-A5AE-91187AD374A4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94A-AD98-4AB4-B9DC-8C863B2B4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9CE-CEE4-43AF-A5AE-91187AD374A4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94A-AD98-4AB4-B9DC-8C863B2B4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9CE-CEE4-43AF-A5AE-91187AD374A4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94A-AD98-4AB4-B9DC-8C863B2B4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9CE-CEE4-43AF-A5AE-91187AD374A4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94A-AD98-4AB4-B9DC-8C863B2B4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09CE-CEE4-43AF-A5AE-91187AD374A4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694A-AD98-4AB4-B9DC-8C863B2B40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B09CE-CEE4-43AF-A5AE-91187AD374A4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694A-AD98-4AB4-B9DC-8C863B2B40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el\Desktop\0001-001-Listo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el\Desktop\look.com.ua-49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237"/>
            <a:ext cx="8496944" cy="6244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1844824"/>
            <a:ext cx="42947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Лист </a:t>
            </a:r>
            <a:r>
              <a:rPr lang="ru-RU" sz="5400" b="1" cap="none" spc="0" dirty="0" smtClean="0">
                <a:ln/>
                <a:solidFill>
                  <a:srgbClr val="C00000"/>
                </a:solidFill>
                <a:effectLst/>
              </a:rPr>
              <a:t>+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solidFill>
                  <a:srgbClr val="002060"/>
                </a:solidFill>
                <a:effectLst/>
              </a:rPr>
              <a:t>падает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Лист</a:t>
            </a:r>
            <a:r>
              <a:rPr lang="ru-RU" sz="5400" b="1" cap="none" spc="0" dirty="0" smtClean="0">
                <a:ln/>
                <a:solidFill>
                  <a:srgbClr val="C00000"/>
                </a:solidFill>
                <a:effectLst/>
              </a:rPr>
              <a:t>о</a:t>
            </a:r>
            <a:r>
              <a:rPr lang="ru-RU" sz="5400" b="1" cap="none" spc="0" dirty="0" smtClean="0">
                <a:ln/>
                <a:solidFill>
                  <a:srgbClr val="002060"/>
                </a:solidFill>
                <a:effectLst/>
              </a:rPr>
              <a:t>пад</a:t>
            </a:r>
          </a:p>
          <a:p>
            <a:pPr algn="ctr"/>
            <a:endParaRPr lang="ru-RU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784976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ctr">
              <a:spcAft>
                <a:spcPts val="0"/>
              </a:spcAft>
            </a:pPr>
            <a:r>
              <a:rPr lang="ru-RU" sz="3200" b="1" spc="-4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Листопад.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30"/>
              </a:spcBef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 падают желтые лист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д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рев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ев. Они -сигналы засухи. Корни забирают из з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мли воду и п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дают дереву. Лист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её испаряют. Если воды мало, лист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падают.</a:t>
            </a:r>
          </a:p>
          <a:p>
            <a:pPr marL="6350" marR="12065" indent="219710" algn="just"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вед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осен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 часто идут д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жди. Какая может быт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засуха? Неужели дереву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не_хватает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ды?</a:t>
            </a:r>
          </a:p>
          <a:p>
            <a:pPr marL="12065" marR="6350" indent="219710" algn="just"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Воды-то много, да взят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ее дерево не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может. Осе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яя з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мля х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лодная, а х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лодную воду не всасывают к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рневые в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ски.</a:t>
            </a:r>
          </a:p>
          <a:p>
            <a:pPr marL="225425"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и начинается лист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25425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Н. Надеждиной.)</a:t>
            </a:r>
            <a:endParaRPr lang="ru-RU" sz="1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7016" y="338554"/>
            <a:ext cx="885698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Словарно-орфографическая подготовка</a:t>
            </a:r>
          </a:p>
          <a:p>
            <a:pPr marL="0" marR="0" lvl="0" indent="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з_мли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исп_ряют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в_ды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оп_дают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д_жди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хватает</a:t>
            </a: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_се_яя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х_лодная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к_рневые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в_л_ски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лист_я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д_рев_</a:t>
            </a:r>
            <a:r>
              <a:rPr kumimoji="0" lang="en-US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в,</a:t>
            </a: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осен_ю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7382"/>
            <a:ext cx="8892480" cy="64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90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Изложение.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90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</a:t>
            </a:r>
            <a:r>
              <a:rPr kumimoji="0" lang="ru-RU" sz="4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пад.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Опорные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слова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</a:rPr>
              <a:t>Почему осенью опадают листья?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сигналы </a:t>
            </a:r>
            <a:r>
              <a:rPr lang="ru-RU" sz="16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засухи, забирают из земли,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</a:t>
            </a:r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подают</a:t>
            </a:r>
            <a:r>
              <a:rPr lang="ru-RU" sz="16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испаряют, опадают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indent="219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lang="ru-RU" sz="2000" b="1" i="1" dirty="0">
                <a:solidFill>
                  <a:srgbClr val="002060"/>
                </a:solidFill>
              </a:rPr>
              <a:t> Засуха осенью</a:t>
            </a:r>
            <a:r>
              <a:rPr lang="ru-RU" sz="1400" b="1" i="1" dirty="0" smtClean="0"/>
              <a:t>.                           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часто идут, засуха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неужели,</a:t>
            </a: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хватает,   не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всасывают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19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16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корневые  </a:t>
            </a:r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волоски</a:t>
            </a:r>
            <a:endParaRPr lang="ru-RU" sz="1600" b="1" i="1" dirty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219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000" b="1" i="1" dirty="0">
                <a:solidFill>
                  <a:srgbClr val="002060"/>
                </a:solidFill>
              </a:rPr>
              <a:t> Почему дерево не может взять воду</a:t>
            </a:r>
            <a:r>
              <a:rPr lang="ru-RU" sz="2000" b="1" i="1" dirty="0" smtClean="0">
                <a:solidFill>
                  <a:srgbClr val="002060"/>
                </a:solidFill>
              </a:rPr>
              <a:t>?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листопад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marL="0" marR="0" lvl="0" indent="219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589240"/>
            <a:ext cx="8555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неужели, начинается, листопад.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136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Sel</dc:creator>
  <cp:lastModifiedBy>User</cp:lastModifiedBy>
  <cp:revision>6</cp:revision>
  <dcterms:created xsi:type="dcterms:W3CDTF">2013-10-03T02:49:55Z</dcterms:created>
  <dcterms:modified xsi:type="dcterms:W3CDTF">2014-09-22T14:06:30Z</dcterms:modified>
</cp:coreProperties>
</file>