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0" r:id="rId4"/>
    <p:sldId id="258" r:id="rId5"/>
    <p:sldId id="275" r:id="rId6"/>
    <p:sldId id="266" r:id="rId7"/>
    <p:sldId id="269" r:id="rId8"/>
    <p:sldId id="277" r:id="rId9"/>
    <p:sldId id="259" r:id="rId10"/>
    <p:sldId id="276" r:id="rId11"/>
    <p:sldId id="260" r:id="rId12"/>
    <p:sldId id="268" r:id="rId13"/>
    <p:sldId id="261" r:id="rId14"/>
    <p:sldId id="267" r:id="rId15"/>
    <p:sldId id="262" r:id="rId16"/>
    <p:sldId id="263" r:id="rId17"/>
    <p:sldId id="264" r:id="rId18"/>
    <p:sldId id="265" r:id="rId19"/>
    <p:sldId id="279" r:id="rId20"/>
    <p:sldId id="271" r:id="rId21"/>
    <p:sldId id="280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5" autoAdjust="0"/>
    <p:restoredTop sz="94660"/>
  </p:normalViewPr>
  <p:slideViewPr>
    <p:cSldViewPr>
      <p:cViewPr varScale="1">
        <p:scale>
          <a:sx n="64" d="100"/>
          <a:sy n="64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F80A0-A402-4FBB-9C0E-A3B2F65C975F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567C4-179A-4393-BF29-180B09FDA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5%D0%BD%D0%BE%D1%82" TargetMode="External"/><Relationship Id="rId3" Type="http://schemas.openxmlformats.org/officeDocument/2006/relationships/hyperlink" Target="https://ru.wikipedia.org/wiki/%D0%9C%D0%BE%D1%81%D0%BA%D0%B2%D0%B0" TargetMode="External"/><Relationship Id="rId7" Type="http://schemas.openxmlformats.org/officeDocument/2006/relationships/hyperlink" Target="https://ru.wikipedia.org/wiki/%D0%9F%D0%B5%D0%BB%D0%B8%D0%BA%D0%B0%D0%BD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2%D0%BE%D1%80%D0%BE%D0%BD" TargetMode="External"/><Relationship Id="rId11" Type="http://schemas.openxmlformats.org/officeDocument/2006/relationships/hyperlink" Target="https://ru.wikipedia.org/wiki/%D0%94%D1%83%D1%80%D0%BE%D0%B2,_%D0%92%D0%BB%D0%B0%D0%B4%D0%B8%D0%BC%D0%B8%D1%80_%D0%9B%D0%B5%D0%BE%D0%BD%D0%B8%D0%B4%D0%BE%D0%B2%D0%B8%D1%87" TargetMode="External"/><Relationship Id="rId5" Type="http://schemas.openxmlformats.org/officeDocument/2006/relationships/hyperlink" Target="https://ru.wikipedia.org/wiki/%D0%A1%D0%BB%D0%BE%D0%BD" TargetMode="External"/><Relationship Id="rId10" Type="http://schemas.openxmlformats.org/officeDocument/2006/relationships/hyperlink" Target="https://ru.wikipedia.org/wiki/1912_%D0%B3%D0%BE%D0%B4" TargetMode="External"/><Relationship Id="rId4" Type="http://schemas.openxmlformats.org/officeDocument/2006/relationships/hyperlink" Target="https://ru.wikipedia.org/wiki/%D0%91%D0%B5%D0%B3%D0%B5%D0%BC%D0%BE%D1%82%D0%BE%D0%B2%D1%8B%D0%B5" TargetMode="External"/><Relationship Id="rId9" Type="http://schemas.openxmlformats.org/officeDocument/2006/relationships/hyperlink" Target="https://ru.wikipedia.org/wiki/8_%D1%8F%D0%BD%D0%B2%D0%B0%D1%80%D1%8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67C4-179A-4393-BF29-180B09FDAB8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Теа́тр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звере́й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имени В. Л. Дурова или «Уголок дедушки Дурова» находится в 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Москва"/>
              </a:rPr>
              <a:t>Москве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котором актёрами выступают животные: 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Бегемотовые"/>
              </a:rPr>
              <a:t>бегемот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Слон"/>
              </a:rPr>
              <a:t>слон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Ворон"/>
              </a:rPr>
              <a:t>ворон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Пеликан"/>
              </a:rPr>
              <a:t>пеликан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Енот"/>
              </a:rPr>
              <a:t>енот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многие другие.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1919 по 1982 год носил название Уголок Дурова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Театр основан 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8 января"/>
              </a:rPr>
              <a:t>8 января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1912 год"/>
              </a:rPr>
              <a:t>1912 года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Дуров, Владимир Леонидович"/>
              </a:rPr>
              <a:t>Владимиром Леонидовичем Дуровым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основателем знаменитой династии, потомки которого и сейчас работают в театре. Сам Владимир Дуров был известным цирковым артистом, клоуном, дрессировщиком, писателем.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своём театре Владимир Дуров  ввёл новые методы дрессуры — без хлыста и палки. Он учил с добротой и пониманием относиться к животным, его театр служил не только развлечению, но и образованию как детей, так и взрослых.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67C4-179A-4393-BF29-180B09FDAB8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Театр зверей им. Дурова часто называют "Уголок дедушки Дурова" или "Страна чудес дедушки Дурова". Здесь всегда рады самым маленьким зрителям, только начинающим знакомство с театром. В Уголке Дурова представления проходят на 3 сценах: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 На Большой выступают слоны, бегемот, лошади, шимпанзе, пудели, попугаи, клоуны и пернатые артисты.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67C4-179A-4393-BF29-180B09FDAB8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 На Малой можно увидеть лис, котов, хорьков, ворон, пони, лошадок,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дикообразов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медвежат и веселых клоунов.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 На Малой можно увидеть лис, котов, хорьков, ворон, пони, лошадок,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дикообразов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медвежат и веселых клоунов.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 На Малой можно увидеть лис, котов, хорьков, ворон, пони, лошадок,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дикообразов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медвежат и веселых клоунов.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 На Малой можно увидеть лис, котов, хорьков, ворон, пони, лошадок,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дикообразов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медвежат и веселых клоунов.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 На Малой можно увидеть лис, котов, хорьков, ворон, пони, лошадок,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дикообразов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медвежат и веселых клоунов.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Малой можно увидеть лис, котов, хорьков, ворон, пони, лошадок,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дикообразов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медвежат и веселых клоунов.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67C4-179A-4393-BF29-180B09FDAB8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67C4-179A-4393-BF29-180B09FDAB8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Аттракцион "Мышиная железная дорога" - путешествие белых мышей по железной дороге в мир сказок А.С. Пушкина.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67C4-179A-4393-BF29-180B09FDAB8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F624-4A3A-4C30-AE6D-369195B51738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E10F-0E6D-491A-B271-CBE997392A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F624-4A3A-4C30-AE6D-369195B51738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E10F-0E6D-491A-B271-CBE997392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F624-4A3A-4C30-AE6D-369195B51738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E10F-0E6D-491A-B271-CBE997392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F624-4A3A-4C30-AE6D-369195B51738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E10F-0E6D-491A-B271-CBE997392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F624-4A3A-4C30-AE6D-369195B51738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E10F-0E6D-491A-B271-CBE997392A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F624-4A3A-4C30-AE6D-369195B51738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E10F-0E6D-491A-B271-CBE997392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F624-4A3A-4C30-AE6D-369195B51738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E10F-0E6D-491A-B271-CBE997392AD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F624-4A3A-4C30-AE6D-369195B51738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E10F-0E6D-491A-B271-CBE997392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F624-4A3A-4C30-AE6D-369195B51738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E10F-0E6D-491A-B271-CBE997392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F624-4A3A-4C30-AE6D-369195B51738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E10F-0E6D-491A-B271-CBE997392AD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F624-4A3A-4C30-AE6D-369195B51738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E10F-0E6D-491A-B271-CBE997392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59CF624-4A3A-4C30-AE6D-369195B51738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18DE10F-0E6D-491A-B271-CBE997392A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1561" y="16288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0" b="1" i="1" dirty="0">
                <a:solidFill>
                  <a:srgbClr val="C00000"/>
                </a:solidFill>
              </a:rPr>
              <a:t>Изложение.</a:t>
            </a:r>
          </a:p>
          <a:p>
            <a:pPr algn="ctr"/>
            <a:r>
              <a:rPr lang="ru-RU" sz="6000" b="1" i="1" dirty="0">
                <a:solidFill>
                  <a:srgbClr val="C00000"/>
                </a:solidFill>
              </a:rPr>
              <a:t>Макс.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el\Desktop\dsc064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571500"/>
            <a:ext cx="7776864" cy="5401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l\Desktop\dsc010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38250" y="476672"/>
            <a:ext cx="6667500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el\Desktop\33736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620688"/>
            <a:ext cx="7584843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l\Desktop\dsc009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38250" y="476672"/>
            <a:ext cx="6667500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el\Desktop\21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692696"/>
            <a:ext cx="7632848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l\Desktop\2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83" y="0"/>
            <a:ext cx="91329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Sel\Desktop\doc69ptae2lr3s17qiq5p8t_800_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Sel\Desktop\dsc05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571500"/>
            <a:ext cx="7488832" cy="5377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Sel\Desktop\dsc05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571500"/>
            <a:ext cx="7560840" cy="5521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818" y="188640"/>
            <a:ext cx="875667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Макс.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	Макс </a:t>
            </a:r>
            <a:r>
              <a:rPr lang="ru-RU" sz="2800" dirty="0">
                <a:solidFill>
                  <a:srgbClr val="002060"/>
                </a:solidFill>
              </a:rPr>
              <a:t>— это слон.  Он выступает в ц</a:t>
            </a:r>
            <a:r>
              <a:rPr lang="ru-RU" sz="2800" b="1" i="1" dirty="0">
                <a:solidFill>
                  <a:srgbClr val="002060"/>
                </a:solidFill>
              </a:rPr>
              <a:t>и</a:t>
            </a:r>
            <a:r>
              <a:rPr lang="ru-RU" sz="2800" dirty="0">
                <a:solidFill>
                  <a:srgbClr val="002060"/>
                </a:solidFill>
              </a:rPr>
              <a:t>рке.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	</a:t>
            </a:r>
            <a:r>
              <a:rPr lang="ru-RU" sz="2800" b="1" i="1" dirty="0" smtClean="0">
                <a:solidFill>
                  <a:srgbClr val="002060"/>
                </a:solidFill>
              </a:rPr>
              <a:t>О</a:t>
            </a:r>
            <a:r>
              <a:rPr lang="ru-RU" sz="2800" dirty="0" smtClean="0">
                <a:solidFill>
                  <a:srgbClr val="002060"/>
                </a:solidFill>
              </a:rPr>
              <a:t>днажды </a:t>
            </a:r>
            <a:r>
              <a:rPr lang="ru-RU" sz="2800" dirty="0">
                <a:solidFill>
                  <a:srgbClr val="002060"/>
                </a:solidFill>
              </a:rPr>
              <a:t>п</a:t>
            </a:r>
            <a:r>
              <a:rPr lang="ru-RU" sz="2800" b="1" i="1" dirty="0">
                <a:solidFill>
                  <a:srgbClr val="002060"/>
                </a:solidFill>
              </a:rPr>
              <a:t>о</a:t>
            </a:r>
            <a:r>
              <a:rPr lang="ru-RU" sz="2800" dirty="0">
                <a:solidFill>
                  <a:srgbClr val="002060"/>
                </a:solidFill>
              </a:rPr>
              <a:t>в</a:t>
            </a:r>
            <a:r>
              <a:rPr lang="ru-RU" sz="2800" b="1" i="1" dirty="0">
                <a:solidFill>
                  <a:srgbClr val="002060"/>
                </a:solidFill>
              </a:rPr>
              <a:t>е</a:t>
            </a:r>
            <a:r>
              <a:rPr lang="ru-RU" sz="2800" dirty="0">
                <a:solidFill>
                  <a:srgbClr val="002060"/>
                </a:solidFill>
              </a:rPr>
              <a:t>ли Макса купа</a:t>
            </a:r>
            <a:r>
              <a:rPr lang="ru-RU" sz="2800" b="1" i="1" dirty="0">
                <a:solidFill>
                  <a:srgbClr val="002060"/>
                </a:solidFill>
              </a:rPr>
              <a:t>тьс</a:t>
            </a:r>
            <a:r>
              <a:rPr lang="ru-RU" sz="2800" dirty="0">
                <a:solidFill>
                  <a:srgbClr val="002060"/>
                </a:solidFill>
              </a:rPr>
              <a:t>я. Слон за­шёл в воду, п</a:t>
            </a:r>
            <a:r>
              <a:rPr lang="ru-RU" sz="2800" b="1" i="1" dirty="0">
                <a:solidFill>
                  <a:srgbClr val="002060"/>
                </a:solidFill>
              </a:rPr>
              <a:t>о</a:t>
            </a:r>
            <a:r>
              <a:rPr lang="ru-RU" sz="2800" dirty="0">
                <a:solidFill>
                  <a:srgbClr val="002060"/>
                </a:solidFill>
              </a:rPr>
              <a:t>чувствовал себя на св</a:t>
            </a:r>
            <a:r>
              <a:rPr lang="ru-RU" sz="2800" b="1" i="1" dirty="0">
                <a:solidFill>
                  <a:srgbClr val="002060"/>
                </a:solidFill>
              </a:rPr>
              <a:t>о</a:t>
            </a:r>
            <a:r>
              <a:rPr lang="ru-RU" sz="2800" dirty="0">
                <a:solidFill>
                  <a:srgbClr val="002060"/>
                </a:solidFill>
              </a:rPr>
              <a:t>боде и разв</a:t>
            </a:r>
            <a:r>
              <a:rPr lang="ru-RU" sz="2800" b="1" i="1" dirty="0">
                <a:solidFill>
                  <a:srgbClr val="002060"/>
                </a:solidFill>
              </a:rPr>
              <a:t>е</a:t>
            </a:r>
            <a:r>
              <a:rPr lang="ru-RU" sz="2800" dirty="0">
                <a:solidFill>
                  <a:srgbClr val="002060"/>
                </a:solidFill>
              </a:rPr>
              <a:t>с</a:t>
            </a:r>
            <a:r>
              <a:rPr lang="ru-RU" sz="2800" b="1" i="1" dirty="0">
                <a:solidFill>
                  <a:srgbClr val="002060"/>
                </a:solidFill>
              </a:rPr>
              <a:t>е</a:t>
            </a:r>
            <a:r>
              <a:rPr lang="ru-RU" sz="2800" dirty="0">
                <a:solidFill>
                  <a:srgbClr val="002060"/>
                </a:solidFill>
              </a:rPr>
              <a:t>лился. Он </a:t>
            </a:r>
            <a:r>
              <a:rPr lang="ru-RU" sz="2800" b="1" i="1" dirty="0">
                <a:solidFill>
                  <a:srgbClr val="002060"/>
                </a:solidFill>
              </a:rPr>
              <a:t>о</a:t>
            </a:r>
            <a:r>
              <a:rPr lang="ru-RU" sz="2800" dirty="0">
                <a:solidFill>
                  <a:srgbClr val="002060"/>
                </a:solidFill>
              </a:rPr>
              <a:t>пустил хоб</a:t>
            </a:r>
            <a:r>
              <a:rPr lang="ru-RU" sz="2800" b="1" i="1" dirty="0">
                <a:solidFill>
                  <a:srgbClr val="002060"/>
                </a:solidFill>
              </a:rPr>
              <a:t>о</a:t>
            </a:r>
            <a:r>
              <a:rPr lang="ru-RU" sz="2800" dirty="0">
                <a:solidFill>
                  <a:srgbClr val="002060"/>
                </a:solidFill>
              </a:rPr>
              <a:t>т в воду, п</a:t>
            </a:r>
            <a:r>
              <a:rPr lang="ru-RU" sz="2800" b="1" i="1" dirty="0">
                <a:solidFill>
                  <a:srgbClr val="002060"/>
                </a:solidFill>
              </a:rPr>
              <a:t>о</a:t>
            </a:r>
            <a:r>
              <a:rPr lang="ru-RU" sz="2800" dirty="0">
                <a:solidFill>
                  <a:srgbClr val="002060"/>
                </a:solidFill>
              </a:rPr>
              <a:t>­шарил им по дну. Поднял хобот, </a:t>
            </a:r>
            <a:r>
              <a:rPr lang="ru-RU" sz="2800" b="1" i="1" dirty="0">
                <a:solidFill>
                  <a:srgbClr val="002060"/>
                </a:solidFill>
              </a:rPr>
              <a:t>о</a:t>
            </a:r>
            <a:r>
              <a:rPr lang="ru-RU" sz="2800" dirty="0">
                <a:solidFill>
                  <a:srgbClr val="002060"/>
                </a:solidFill>
              </a:rPr>
              <a:t>глянулся на людей да как дунет! Дожд</a:t>
            </a:r>
            <a:r>
              <a:rPr lang="ru-RU" sz="2800" b="1" i="1" dirty="0">
                <a:solidFill>
                  <a:srgbClr val="002060"/>
                </a:solidFill>
              </a:rPr>
              <a:t>ь</a:t>
            </a:r>
            <a:r>
              <a:rPr lang="ru-RU" sz="2800" dirty="0">
                <a:solidFill>
                  <a:srgbClr val="002060"/>
                </a:solidFill>
              </a:rPr>
              <a:t> п</a:t>
            </a:r>
            <a:r>
              <a:rPr lang="ru-RU" sz="2800" b="1" i="1" dirty="0">
                <a:solidFill>
                  <a:srgbClr val="002060"/>
                </a:solidFill>
              </a:rPr>
              <a:t>е</a:t>
            </a:r>
            <a:r>
              <a:rPr lang="ru-RU" sz="2800" dirty="0">
                <a:solidFill>
                  <a:srgbClr val="002060"/>
                </a:solidFill>
              </a:rPr>
              <a:t>ску, гра</a:t>
            </a:r>
            <a:r>
              <a:rPr lang="ru-RU" sz="2800" b="1" i="1" dirty="0">
                <a:solidFill>
                  <a:srgbClr val="002060"/>
                </a:solidFill>
              </a:rPr>
              <a:t>д</a:t>
            </a:r>
            <a:r>
              <a:rPr lang="ru-RU" sz="2800" dirty="0">
                <a:solidFill>
                  <a:srgbClr val="002060"/>
                </a:solidFill>
              </a:rPr>
              <a:t> камешков </a:t>
            </a:r>
            <a:r>
              <a:rPr lang="ru-RU" sz="2800" b="1" i="1" dirty="0">
                <a:solidFill>
                  <a:srgbClr val="002060"/>
                </a:solidFill>
              </a:rPr>
              <a:t>о</a:t>
            </a:r>
            <a:r>
              <a:rPr lang="ru-RU" sz="2800" dirty="0">
                <a:solidFill>
                  <a:srgbClr val="002060"/>
                </a:solidFill>
              </a:rPr>
              <a:t>сыпали ст</a:t>
            </a:r>
            <a:r>
              <a:rPr lang="ru-RU" sz="2800" b="1" i="1" dirty="0">
                <a:solidFill>
                  <a:srgbClr val="002060"/>
                </a:solidFill>
              </a:rPr>
              <a:t>о</a:t>
            </a:r>
            <a:r>
              <a:rPr lang="ru-RU" sz="2800" dirty="0">
                <a:solidFill>
                  <a:srgbClr val="002060"/>
                </a:solidFill>
              </a:rPr>
              <a:t>ящих на б</a:t>
            </a:r>
            <a:r>
              <a:rPr lang="ru-RU" sz="2800" b="1" i="1" dirty="0">
                <a:solidFill>
                  <a:srgbClr val="002060"/>
                </a:solidFill>
              </a:rPr>
              <a:t>е</a:t>
            </a:r>
            <a:r>
              <a:rPr lang="ru-RU" sz="2800" dirty="0">
                <a:solidFill>
                  <a:srgbClr val="002060"/>
                </a:solidFill>
              </a:rPr>
              <a:t>р</a:t>
            </a:r>
            <a:r>
              <a:rPr lang="ru-RU" sz="2800" b="1" i="1" dirty="0">
                <a:solidFill>
                  <a:srgbClr val="002060"/>
                </a:solidFill>
              </a:rPr>
              <a:t>е</a:t>
            </a:r>
            <a:r>
              <a:rPr lang="ru-RU" sz="2800" dirty="0">
                <a:solidFill>
                  <a:srgbClr val="002060"/>
                </a:solidFill>
              </a:rPr>
              <a:t>гу людей. Весь народ бросился </a:t>
            </a:r>
            <a:r>
              <a:rPr lang="ru-RU" sz="2800" b="1" i="1" dirty="0">
                <a:solidFill>
                  <a:srgbClr val="002060"/>
                </a:solidFill>
              </a:rPr>
              <a:t>врассыпную</a:t>
            </a:r>
            <a:r>
              <a:rPr lang="ru-RU" sz="2800" dirty="0">
                <a:solidFill>
                  <a:srgbClr val="002060"/>
                </a:solidFill>
              </a:rPr>
              <a:t>. А Макс д</a:t>
            </a:r>
            <a:r>
              <a:rPr lang="ru-RU" sz="2800" b="1" i="1" dirty="0">
                <a:solidFill>
                  <a:srgbClr val="002060"/>
                </a:solidFill>
              </a:rPr>
              <a:t>о</a:t>
            </a:r>
            <a:r>
              <a:rPr lang="ru-RU" sz="2800" dirty="0">
                <a:solidFill>
                  <a:srgbClr val="002060"/>
                </a:solidFill>
              </a:rPr>
              <a:t>волен. Запускает хобот в воду и п</a:t>
            </a:r>
            <a:r>
              <a:rPr lang="ru-RU" sz="2800" b="1" i="1" dirty="0">
                <a:solidFill>
                  <a:srgbClr val="002060"/>
                </a:solidFill>
              </a:rPr>
              <a:t>о</a:t>
            </a:r>
            <a:r>
              <a:rPr lang="ru-RU" sz="2800" dirty="0">
                <a:solidFill>
                  <a:srgbClr val="002060"/>
                </a:solidFill>
              </a:rPr>
              <a:t>ливает во  все стор</a:t>
            </a:r>
            <a:r>
              <a:rPr lang="ru-RU" sz="2800" b="1" i="1" dirty="0">
                <a:solidFill>
                  <a:srgbClr val="002060"/>
                </a:solidFill>
              </a:rPr>
              <a:t>о</a:t>
            </a:r>
            <a:r>
              <a:rPr lang="ru-RU" sz="2800" dirty="0">
                <a:solidFill>
                  <a:srgbClr val="002060"/>
                </a:solidFill>
              </a:rPr>
              <a:t>ны.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	Как </a:t>
            </a:r>
            <a:r>
              <a:rPr lang="ru-RU" sz="2800" dirty="0">
                <a:solidFill>
                  <a:srgbClr val="002060"/>
                </a:solidFill>
              </a:rPr>
              <a:t>унять </a:t>
            </a:r>
            <a:r>
              <a:rPr lang="ru-RU" sz="2800" b="1" i="1" dirty="0">
                <a:solidFill>
                  <a:srgbClr val="002060"/>
                </a:solidFill>
              </a:rPr>
              <a:t>о</a:t>
            </a:r>
            <a:r>
              <a:rPr lang="ru-RU" sz="2800" dirty="0">
                <a:solidFill>
                  <a:srgbClr val="002060"/>
                </a:solidFill>
              </a:rPr>
              <a:t>з</a:t>
            </a:r>
            <a:r>
              <a:rPr lang="ru-RU" sz="2800" b="1" i="1" dirty="0">
                <a:solidFill>
                  <a:srgbClr val="002060"/>
                </a:solidFill>
              </a:rPr>
              <a:t>о</a:t>
            </a:r>
            <a:r>
              <a:rPr lang="ru-RU" sz="2800" dirty="0">
                <a:solidFill>
                  <a:srgbClr val="002060"/>
                </a:solidFill>
              </a:rPr>
              <a:t>рника? Как подойти к нему, если по воздуху носится песок и гал</a:t>
            </a:r>
            <a:r>
              <a:rPr lang="ru-RU" sz="2800" b="1" i="1" dirty="0">
                <a:solidFill>
                  <a:srgbClr val="002060"/>
                </a:solidFill>
              </a:rPr>
              <a:t>ь</a:t>
            </a:r>
            <a:r>
              <a:rPr lang="ru-RU" sz="2800" dirty="0">
                <a:solidFill>
                  <a:srgbClr val="002060"/>
                </a:solidFill>
              </a:rPr>
              <a:t>ка? Но Дуров р</a:t>
            </a:r>
            <a:r>
              <a:rPr lang="ru-RU" sz="2800" b="1" i="1" dirty="0">
                <a:solidFill>
                  <a:srgbClr val="002060"/>
                </a:solidFill>
              </a:rPr>
              <a:t>е</a:t>
            </a:r>
            <a:r>
              <a:rPr lang="ru-RU" sz="2800" dirty="0">
                <a:solidFill>
                  <a:srgbClr val="002060"/>
                </a:solidFill>
              </a:rPr>
              <a:t>шился. Он смело подошёл сзади к  сл</a:t>
            </a:r>
            <a:r>
              <a:rPr lang="ru-RU" sz="2800" b="1" i="1" dirty="0">
                <a:solidFill>
                  <a:srgbClr val="002060"/>
                </a:solidFill>
              </a:rPr>
              <a:t>о</a:t>
            </a:r>
            <a:r>
              <a:rPr lang="ru-RU" sz="2800" dirty="0">
                <a:solidFill>
                  <a:srgbClr val="002060"/>
                </a:solidFill>
              </a:rPr>
              <a:t>ну  и  схватил  его  за  ухо.   Слон  струсил и  </a:t>
            </a:r>
            <a:r>
              <a:rPr lang="ru-RU" sz="2800" b="1" i="1" dirty="0">
                <a:solidFill>
                  <a:srgbClr val="002060"/>
                </a:solidFill>
              </a:rPr>
              <a:t>о</a:t>
            </a:r>
            <a:r>
              <a:rPr lang="ru-RU" sz="2800" dirty="0">
                <a:solidFill>
                  <a:srgbClr val="002060"/>
                </a:solidFill>
              </a:rPr>
              <a:t>пустил  хобот.  Так  за ухо Дуров  и  п</a:t>
            </a:r>
            <a:r>
              <a:rPr lang="ru-RU" sz="2800" b="1" i="1" dirty="0">
                <a:solidFill>
                  <a:srgbClr val="002060"/>
                </a:solidFill>
              </a:rPr>
              <a:t>о</a:t>
            </a:r>
            <a:r>
              <a:rPr lang="ru-RU" sz="2800" dirty="0">
                <a:solidFill>
                  <a:srgbClr val="002060"/>
                </a:solidFill>
              </a:rPr>
              <a:t>вёл его к бер</a:t>
            </a:r>
            <a:r>
              <a:rPr lang="ru-RU" sz="2800" b="1" i="1" dirty="0">
                <a:solidFill>
                  <a:srgbClr val="002060"/>
                </a:solidFill>
              </a:rPr>
              <a:t>е</a:t>
            </a:r>
            <a:r>
              <a:rPr lang="ru-RU" sz="2800" dirty="0">
                <a:solidFill>
                  <a:srgbClr val="002060"/>
                </a:solidFill>
              </a:rPr>
              <a:t>гу.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                                                          (</a:t>
            </a:r>
            <a:r>
              <a:rPr lang="ru-RU" sz="2800" dirty="0">
                <a:solidFill>
                  <a:srgbClr val="002060"/>
                </a:solidFill>
              </a:rPr>
              <a:t>По     В.  Б и а н к и.)</a:t>
            </a:r>
          </a:p>
        </p:txBody>
      </p:sp>
    </p:spTree>
    <p:extLst>
      <p:ext uri="{BB962C8B-B14F-4D97-AF65-F5344CB8AC3E}">
        <p14:creationId xmlns="" xmlns:p14="http://schemas.microsoft.com/office/powerpoint/2010/main" val="35436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Sel\Desktop\kinopoisk.ru-Lev-Durov-21245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624" y="404664"/>
            <a:ext cx="4429076" cy="6215469"/>
          </a:xfrm>
          <a:prstGeom prst="rect">
            <a:avLst/>
          </a:prstGeom>
          <a:noFill/>
        </p:spPr>
      </p:pic>
      <p:pic>
        <p:nvPicPr>
          <p:cNvPr id="10242" name="Picture 2" descr="C:\Users\Sel\Desktop\13119497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415576"/>
            <a:ext cx="4320480" cy="622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587326"/>
            <a:ext cx="9144000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44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ком этот текст?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частей в тексте?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4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чем говорится в 1 части?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444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 чем говорится </a:t>
            </a: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второй?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444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 чем говорится </a:t>
            </a: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третьей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373" y="-22157"/>
            <a:ext cx="4320569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в </a:t>
            </a:r>
            <a:r>
              <a:rPr lang="ru-RU" sz="2200" dirty="0">
                <a:solidFill>
                  <a:srgbClr val="002060"/>
                </a:solidFill>
              </a:rPr>
              <a:t>ц</a:t>
            </a:r>
            <a:r>
              <a:rPr lang="ru-RU" sz="2200" b="1" i="1" dirty="0">
                <a:solidFill>
                  <a:srgbClr val="FF0000"/>
                </a:solidFill>
              </a:rPr>
              <a:t>и</a:t>
            </a:r>
            <a:r>
              <a:rPr lang="ru-RU" sz="2200" dirty="0">
                <a:solidFill>
                  <a:srgbClr val="002060"/>
                </a:solidFill>
              </a:rPr>
              <a:t>рке.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купа</a:t>
            </a:r>
            <a:r>
              <a:rPr lang="ru-RU" sz="2200" b="1" i="1" dirty="0" smtClean="0">
                <a:solidFill>
                  <a:srgbClr val="FF0000"/>
                </a:solidFill>
              </a:rPr>
              <a:t>тьс</a:t>
            </a:r>
            <a:r>
              <a:rPr lang="ru-RU" sz="2200" dirty="0" smtClean="0">
                <a:solidFill>
                  <a:srgbClr val="002060"/>
                </a:solidFill>
              </a:rPr>
              <a:t>я</a:t>
            </a:r>
          </a:p>
          <a:p>
            <a:r>
              <a:rPr lang="ru-RU" sz="2200" b="1" i="1" dirty="0" smtClean="0">
                <a:solidFill>
                  <a:srgbClr val="FF0000"/>
                </a:solidFill>
              </a:rPr>
              <a:t>о</a:t>
            </a:r>
            <a:r>
              <a:rPr lang="ru-RU" sz="2200" dirty="0" smtClean="0">
                <a:solidFill>
                  <a:srgbClr val="002060"/>
                </a:solidFill>
              </a:rPr>
              <a:t>пустил  </a:t>
            </a:r>
            <a:r>
              <a:rPr lang="ru-RU" sz="2200" b="1" i="1" dirty="0">
                <a:solidFill>
                  <a:srgbClr val="FF0000"/>
                </a:solidFill>
              </a:rPr>
              <a:t>о</a:t>
            </a:r>
            <a:r>
              <a:rPr lang="ru-RU" sz="2200" dirty="0">
                <a:solidFill>
                  <a:srgbClr val="002060"/>
                </a:solidFill>
              </a:rPr>
              <a:t>глянулся 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b="1" i="1" dirty="0">
                <a:solidFill>
                  <a:srgbClr val="FF0000"/>
                </a:solidFill>
              </a:rPr>
              <a:t>о</a:t>
            </a:r>
            <a:r>
              <a:rPr lang="ru-RU" sz="2200" dirty="0">
                <a:solidFill>
                  <a:srgbClr val="002060"/>
                </a:solidFill>
              </a:rPr>
              <a:t>сыпали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п</a:t>
            </a:r>
            <a:r>
              <a:rPr lang="ru-RU" sz="2200" b="1" i="1" dirty="0" smtClean="0">
                <a:solidFill>
                  <a:srgbClr val="FF0000"/>
                </a:solidFill>
              </a:rPr>
              <a:t>о</a:t>
            </a:r>
            <a:r>
              <a:rPr lang="ru-RU" sz="2200" dirty="0" smtClean="0">
                <a:solidFill>
                  <a:srgbClr val="002060"/>
                </a:solidFill>
              </a:rPr>
              <a:t>­шарил   п</a:t>
            </a:r>
            <a:r>
              <a:rPr lang="ru-RU" sz="2200" b="1" i="1" dirty="0" smtClean="0">
                <a:solidFill>
                  <a:srgbClr val="FF0000"/>
                </a:solidFill>
              </a:rPr>
              <a:t>о</a:t>
            </a:r>
            <a:r>
              <a:rPr lang="ru-RU" sz="2200" dirty="0" smtClean="0">
                <a:solidFill>
                  <a:srgbClr val="002060"/>
                </a:solidFill>
              </a:rPr>
              <a:t>ливает п</a:t>
            </a:r>
            <a:r>
              <a:rPr lang="ru-RU" sz="2200" b="1" i="1" dirty="0" smtClean="0">
                <a:solidFill>
                  <a:srgbClr val="FF0000"/>
                </a:solidFill>
              </a:rPr>
              <a:t>о</a:t>
            </a:r>
            <a:r>
              <a:rPr lang="ru-RU" sz="2200" dirty="0" smtClean="0">
                <a:solidFill>
                  <a:srgbClr val="002060"/>
                </a:solidFill>
              </a:rPr>
              <a:t>чувствовал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дожд</a:t>
            </a:r>
            <a:r>
              <a:rPr lang="ru-RU" sz="2200" b="1" i="1" dirty="0" smtClean="0">
                <a:solidFill>
                  <a:srgbClr val="FF0000"/>
                </a:solidFill>
              </a:rPr>
              <a:t>ь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гал</a:t>
            </a:r>
            <a:r>
              <a:rPr lang="ru-RU" sz="2200" b="1" i="1" dirty="0" smtClean="0">
                <a:solidFill>
                  <a:srgbClr val="FF0000"/>
                </a:solidFill>
              </a:rPr>
              <a:t>ь</a:t>
            </a:r>
            <a:r>
              <a:rPr lang="ru-RU" sz="2200" dirty="0" smtClean="0">
                <a:solidFill>
                  <a:srgbClr val="002060"/>
                </a:solidFill>
              </a:rPr>
              <a:t>ка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endParaRPr lang="ru-RU" sz="2200" dirty="0" smtClean="0">
              <a:solidFill>
                <a:srgbClr val="002060"/>
              </a:solidFill>
            </a:endParaRPr>
          </a:p>
          <a:p>
            <a:r>
              <a:rPr lang="ru-RU" sz="2200" dirty="0" smtClean="0">
                <a:solidFill>
                  <a:srgbClr val="002060"/>
                </a:solidFill>
              </a:rPr>
              <a:t>гра</a:t>
            </a:r>
            <a:r>
              <a:rPr lang="ru-RU" sz="2200" b="1" i="1" dirty="0" smtClean="0">
                <a:solidFill>
                  <a:srgbClr val="FF0000"/>
                </a:solidFill>
              </a:rPr>
              <a:t>д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ст</a:t>
            </a:r>
            <a:r>
              <a:rPr lang="ru-RU" sz="2200" b="1" i="1" dirty="0" smtClean="0">
                <a:solidFill>
                  <a:srgbClr val="FF0000"/>
                </a:solidFill>
              </a:rPr>
              <a:t>о</a:t>
            </a:r>
            <a:r>
              <a:rPr lang="ru-RU" sz="2200" dirty="0" smtClean="0">
                <a:solidFill>
                  <a:srgbClr val="002060"/>
                </a:solidFill>
              </a:rPr>
              <a:t>ящих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на б</a:t>
            </a:r>
            <a:r>
              <a:rPr lang="ru-RU" sz="2200" b="1" i="1" dirty="0">
                <a:solidFill>
                  <a:srgbClr val="FF0000"/>
                </a:solidFill>
              </a:rPr>
              <a:t>е</a:t>
            </a:r>
            <a:r>
              <a:rPr lang="ru-RU" sz="2200" dirty="0">
                <a:solidFill>
                  <a:srgbClr val="002060"/>
                </a:solidFill>
              </a:rPr>
              <a:t>р</a:t>
            </a:r>
            <a:r>
              <a:rPr lang="ru-RU" sz="2200" b="1" i="1" dirty="0">
                <a:solidFill>
                  <a:srgbClr val="FF0000"/>
                </a:solidFill>
              </a:rPr>
              <a:t>е</a:t>
            </a:r>
            <a:r>
              <a:rPr lang="ru-RU" sz="2200" dirty="0">
                <a:solidFill>
                  <a:srgbClr val="002060"/>
                </a:solidFill>
              </a:rPr>
              <a:t>гу </a:t>
            </a:r>
            <a:endParaRPr lang="ru-RU" sz="2200" dirty="0" smtClean="0">
              <a:solidFill>
                <a:srgbClr val="002060"/>
              </a:solidFill>
            </a:endParaRPr>
          </a:p>
          <a:p>
            <a:r>
              <a:rPr lang="ru-RU" sz="2200" dirty="0">
                <a:solidFill>
                  <a:srgbClr val="002060"/>
                </a:solidFill>
              </a:rPr>
              <a:t>к  сл</a:t>
            </a:r>
            <a:r>
              <a:rPr lang="ru-RU" sz="2200" b="1" i="1" dirty="0">
                <a:solidFill>
                  <a:srgbClr val="FF0000"/>
                </a:solidFill>
              </a:rPr>
              <a:t>о</a:t>
            </a:r>
            <a:r>
              <a:rPr lang="ru-RU" sz="2200" dirty="0">
                <a:solidFill>
                  <a:srgbClr val="002060"/>
                </a:solidFill>
              </a:rPr>
              <a:t>ну 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разв</a:t>
            </a:r>
            <a:r>
              <a:rPr lang="ru-RU" sz="2200" b="1" i="1" dirty="0" smtClean="0">
                <a:solidFill>
                  <a:srgbClr val="FF0000"/>
                </a:solidFill>
              </a:rPr>
              <a:t>е</a:t>
            </a:r>
            <a:r>
              <a:rPr lang="ru-RU" sz="2200" dirty="0" smtClean="0">
                <a:solidFill>
                  <a:srgbClr val="002060"/>
                </a:solidFill>
              </a:rPr>
              <a:t>с</a:t>
            </a:r>
            <a:r>
              <a:rPr lang="ru-RU" sz="2200" b="1" i="1" dirty="0" smtClean="0">
                <a:solidFill>
                  <a:srgbClr val="FF0000"/>
                </a:solidFill>
              </a:rPr>
              <a:t>е</a:t>
            </a:r>
            <a:r>
              <a:rPr lang="ru-RU" sz="2200" dirty="0" smtClean="0">
                <a:solidFill>
                  <a:srgbClr val="002060"/>
                </a:solidFill>
              </a:rPr>
              <a:t>лился</a:t>
            </a:r>
          </a:p>
          <a:p>
            <a:r>
              <a:rPr lang="ru-RU" sz="2200" dirty="0">
                <a:solidFill>
                  <a:srgbClr val="002060"/>
                </a:solidFill>
              </a:rPr>
              <a:t>стор</a:t>
            </a:r>
            <a:r>
              <a:rPr lang="ru-RU" sz="2200" b="1" i="1" dirty="0">
                <a:solidFill>
                  <a:srgbClr val="FF0000"/>
                </a:solidFill>
              </a:rPr>
              <a:t>о</a:t>
            </a:r>
            <a:r>
              <a:rPr lang="ru-RU" sz="2200" dirty="0">
                <a:solidFill>
                  <a:srgbClr val="002060"/>
                </a:solidFill>
              </a:rPr>
              <a:t>ны.</a:t>
            </a:r>
          </a:p>
          <a:p>
            <a:r>
              <a:rPr lang="ru-RU" sz="2200" b="1" i="1" dirty="0" smtClean="0">
                <a:solidFill>
                  <a:srgbClr val="FF0000"/>
                </a:solidFill>
              </a:rPr>
              <a:t>врассыпную</a:t>
            </a:r>
            <a:r>
              <a:rPr lang="ru-RU" sz="2200" dirty="0">
                <a:solidFill>
                  <a:srgbClr val="FF0000"/>
                </a:solidFill>
              </a:rPr>
              <a:t>. </a:t>
            </a:r>
            <a:endParaRPr lang="ru-RU" sz="2200" dirty="0" smtClean="0">
              <a:solidFill>
                <a:srgbClr val="FF0000"/>
              </a:solidFill>
            </a:endParaRPr>
          </a:p>
          <a:p>
            <a:r>
              <a:rPr lang="ru-RU" sz="2200" b="1" i="1" dirty="0" smtClean="0">
                <a:solidFill>
                  <a:srgbClr val="002060"/>
                </a:solidFill>
              </a:rPr>
              <a:t>п</a:t>
            </a:r>
            <a:r>
              <a:rPr lang="ru-RU" sz="2200" b="1" i="1" dirty="0" smtClean="0">
                <a:solidFill>
                  <a:srgbClr val="FF0000"/>
                </a:solidFill>
              </a:rPr>
              <a:t>о</a:t>
            </a:r>
            <a:r>
              <a:rPr lang="ru-RU" sz="2200" dirty="0" smtClean="0">
                <a:solidFill>
                  <a:srgbClr val="002060"/>
                </a:solidFill>
              </a:rPr>
              <a:t>ливает  п</a:t>
            </a:r>
            <a:r>
              <a:rPr lang="ru-RU" sz="2200" b="1" i="1" dirty="0" smtClean="0">
                <a:solidFill>
                  <a:srgbClr val="FF0000"/>
                </a:solidFill>
              </a:rPr>
              <a:t>о</a:t>
            </a:r>
            <a:r>
              <a:rPr lang="ru-RU" sz="2200" dirty="0" smtClean="0">
                <a:solidFill>
                  <a:srgbClr val="002060"/>
                </a:solidFill>
              </a:rPr>
              <a:t>д</a:t>
            </a:r>
            <a:r>
              <a:rPr lang="ru-RU" sz="2200" b="1" i="1" dirty="0" smtClean="0">
                <a:solidFill>
                  <a:srgbClr val="FF0000"/>
                </a:solidFill>
              </a:rPr>
              <a:t>о</a:t>
            </a:r>
            <a:r>
              <a:rPr lang="ru-RU" sz="2200" dirty="0" smtClean="0">
                <a:solidFill>
                  <a:srgbClr val="002060"/>
                </a:solidFill>
              </a:rPr>
              <a:t>шёл   п</a:t>
            </a:r>
            <a:r>
              <a:rPr lang="ru-RU" sz="2200" b="1" i="1" dirty="0" smtClean="0">
                <a:solidFill>
                  <a:srgbClr val="FF0000"/>
                </a:solidFill>
              </a:rPr>
              <a:t>о</a:t>
            </a:r>
            <a:r>
              <a:rPr lang="ru-RU" sz="2200" dirty="0" smtClean="0">
                <a:solidFill>
                  <a:srgbClr val="002060"/>
                </a:solidFill>
              </a:rPr>
              <a:t>в</a:t>
            </a:r>
            <a:r>
              <a:rPr lang="ru-RU" sz="2200" b="1" i="1" dirty="0" smtClean="0">
                <a:solidFill>
                  <a:srgbClr val="002060"/>
                </a:solidFill>
              </a:rPr>
              <a:t>е</a:t>
            </a:r>
            <a:r>
              <a:rPr lang="ru-RU" sz="2200" dirty="0" smtClean="0">
                <a:solidFill>
                  <a:srgbClr val="002060"/>
                </a:solidFill>
              </a:rPr>
              <a:t>ли </a:t>
            </a:r>
            <a:endParaRPr lang="ru-RU" sz="2200" dirty="0">
              <a:solidFill>
                <a:srgbClr val="002060"/>
              </a:solidFill>
            </a:endParaRPr>
          </a:p>
          <a:p>
            <a:r>
              <a:rPr lang="ru-RU" sz="2200" dirty="0" smtClean="0">
                <a:solidFill>
                  <a:srgbClr val="002060"/>
                </a:solidFill>
              </a:rPr>
              <a:t>р</a:t>
            </a:r>
            <a:r>
              <a:rPr lang="ru-RU" sz="2200" b="1" i="1" dirty="0" smtClean="0">
                <a:solidFill>
                  <a:srgbClr val="FF0000"/>
                </a:solidFill>
              </a:rPr>
              <a:t>е</a:t>
            </a:r>
            <a:r>
              <a:rPr lang="ru-RU" sz="2200" dirty="0" smtClean="0">
                <a:solidFill>
                  <a:srgbClr val="002060"/>
                </a:solidFill>
              </a:rPr>
              <a:t>шился</a:t>
            </a:r>
            <a:r>
              <a:rPr lang="ru-RU" sz="2200" dirty="0">
                <a:solidFill>
                  <a:srgbClr val="002060"/>
                </a:solidFill>
              </a:rPr>
              <a:t>. </a:t>
            </a:r>
            <a:endParaRPr lang="ru-RU" sz="2200" dirty="0" smtClean="0">
              <a:solidFill>
                <a:srgbClr val="002060"/>
              </a:solidFill>
            </a:endParaRPr>
          </a:p>
          <a:p>
            <a:r>
              <a:rPr lang="ru-RU" sz="2200" dirty="0">
                <a:solidFill>
                  <a:srgbClr val="002060"/>
                </a:solidFill>
              </a:rPr>
              <a:t>п</a:t>
            </a:r>
            <a:r>
              <a:rPr lang="ru-RU" sz="2200" b="1" i="1" dirty="0">
                <a:solidFill>
                  <a:srgbClr val="FF0000"/>
                </a:solidFill>
              </a:rPr>
              <a:t>е</a:t>
            </a:r>
            <a:r>
              <a:rPr lang="ru-RU" sz="2200" dirty="0">
                <a:solidFill>
                  <a:srgbClr val="002060"/>
                </a:solidFill>
              </a:rPr>
              <a:t>ску</a:t>
            </a:r>
            <a:endParaRPr lang="ru-RU" sz="2200" dirty="0" smtClean="0">
              <a:solidFill>
                <a:srgbClr val="002060"/>
              </a:solidFill>
            </a:endParaRPr>
          </a:p>
          <a:p>
            <a:r>
              <a:rPr lang="ru-RU" sz="2200" b="1" i="1" dirty="0" smtClean="0">
                <a:solidFill>
                  <a:srgbClr val="FF0000"/>
                </a:solidFill>
              </a:rPr>
              <a:t>о</a:t>
            </a:r>
            <a:r>
              <a:rPr lang="ru-RU" sz="2200" dirty="0" smtClean="0">
                <a:solidFill>
                  <a:srgbClr val="002060"/>
                </a:solidFill>
              </a:rPr>
              <a:t>з</a:t>
            </a:r>
            <a:r>
              <a:rPr lang="ru-RU" sz="2200" b="1" i="1" dirty="0" smtClean="0">
                <a:solidFill>
                  <a:srgbClr val="FF0000"/>
                </a:solidFill>
              </a:rPr>
              <a:t>о</a:t>
            </a:r>
            <a:r>
              <a:rPr lang="ru-RU" sz="2200" dirty="0" smtClean="0">
                <a:solidFill>
                  <a:srgbClr val="002060"/>
                </a:solidFill>
              </a:rPr>
              <a:t>рника</a:t>
            </a:r>
          </a:p>
          <a:p>
            <a:r>
              <a:rPr lang="ru-RU" sz="2200" b="1" i="1" dirty="0">
                <a:solidFill>
                  <a:srgbClr val="FF0000"/>
                </a:solidFill>
              </a:rPr>
              <a:t>о</a:t>
            </a:r>
            <a:r>
              <a:rPr lang="ru-RU" sz="2200" dirty="0">
                <a:solidFill>
                  <a:srgbClr val="002060"/>
                </a:solidFill>
              </a:rPr>
              <a:t>днажды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д</a:t>
            </a:r>
            <a:r>
              <a:rPr lang="ru-RU" sz="2200" b="1" i="1" dirty="0" smtClean="0">
                <a:solidFill>
                  <a:srgbClr val="002060"/>
                </a:solidFill>
              </a:rPr>
              <a:t>о</a:t>
            </a:r>
            <a:r>
              <a:rPr lang="ru-RU" sz="2200" dirty="0" smtClean="0">
                <a:solidFill>
                  <a:srgbClr val="002060"/>
                </a:solidFill>
              </a:rPr>
              <a:t>волен</a:t>
            </a:r>
            <a:r>
              <a:rPr lang="ru-RU" sz="2200" dirty="0">
                <a:solidFill>
                  <a:srgbClr val="002060"/>
                </a:solidFill>
              </a:rPr>
              <a:t>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хоб</a:t>
            </a:r>
            <a:r>
              <a:rPr lang="ru-RU" sz="2200" b="1" i="1" dirty="0" smtClean="0">
                <a:solidFill>
                  <a:srgbClr val="FF0000"/>
                </a:solidFill>
              </a:rPr>
              <a:t>о</a:t>
            </a:r>
            <a:r>
              <a:rPr lang="ru-RU" sz="2200" dirty="0" smtClean="0">
                <a:solidFill>
                  <a:srgbClr val="002060"/>
                </a:solidFill>
              </a:rPr>
              <a:t>т  </a:t>
            </a:r>
            <a:r>
              <a:rPr lang="ru-RU" sz="2200" dirty="0">
                <a:solidFill>
                  <a:srgbClr val="002060"/>
                </a:solidFill>
              </a:rPr>
              <a:t>на св</a:t>
            </a:r>
            <a:r>
              <a:rPr lang="ru-RU" sz="2200" b="1" i="1" dirty="0">
                <a:solidFill>
                  <a:srgbClr val="FF0000"/>
                </a:solidFill>
              </a:rPr>
              <a:t>о</a:t>
            </a:r>
            <a:r>
              <a:rPr lang="ru-RU" sz="2200" dirty="0">
                <a:solidFill>
                  <a:srgbClr val="002060"/>
                </a:solidFill>
              </a:rPr>
              <a:t>боде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85942" y="838552"/>
            <a:ext cx="414046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2200" dirty="0" smtClean="0">
                <a:solidFill>
                  <a:srgbClr val="002060"/>
                </a:solidFill>
              </a:rPr>
              <a:t>гра</a:t>
            </a:r>
            <a:r>
              <a:rPr lang="ru-RU" sz="2200" b="1" i="1" dirty="0" smtClean="0">
                <a:solidFill>
                  <a:srgbClr val="FF0000"/>
                </a:solidFill>
              </a:rPr>
              <a:t>д</a:t>
            </a:r>
            <a:r>
              <a:rPr lang="ru-RU" sz="2200" dirty="0" smtClean="0">
                <a:solidFill>
                  <a:srgbClr val="002060"/>
                </a:solidFill>
              </a:rPr>
              <a:t>ины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ст</a:t>
            </a:r>
            <a:r>
              <a:rPr lang="ru-RU" sz="2200" b="1" i="1" dirty="0" smtClean="0">
                <a:solidFill>
                  <a:srgbClr val="FF0000"/>
                </a:solidFill>
              </a:rPr>
              <a:t>о</a:t>
            </a:r>
            <a:r>
              <a:rPr lang="ru-RU" sz="2200" b="1" i="1" dirty="0" smtClean="0">
                <a:solidFill>
                  <a:srgbClr val="002060"/>
                </a:solidFill>
              </a:rPr>
              <a:t>й</a:t>
            </a:r>
            <a:endParaRPr lang="ru-RU" sz="2200" dirty="0" smtClean="0">
              <a:solidFill>
                <a:srgbClr val="002060"/>
              </a:solidFill>
            </a:endParaRPr>
          </a:p>
          <a:p>
            <a:r>
              <a:rPr lang="ru-RU" sz="2200" dirty="0" smtClean="0">
                <a:solidFill>
                  <a:srgbClr val="002060"/>
                </a:solidFill>
              </a:rPr>
              <a:t>б</a:t>
            </a:r>
            <a:r>
              <a:rPr lang="ru-RU" sz="2200" b="1" i="1" dirty="0" smtClean="0">
                <a:solidFill>
                  <a:srgbClr val="FF0000"/>
                </a:solidFill>
              </a:rPr>
              <a:t>е</a:t>
            </a:r>
            <a:r>
              <a:rPr lang="ru-RU" sz="2200" dirty="0" smtClean="0">
                <a:solidFill>
                  <a:srgbClr val="002060"/>
                </a:solidFill>
              </a:rPr>
              <a:t>рег, прибр</a:t>
            </a:r>
            <a:r>
              <a:rPr lang="ru-RU" sz="2200" b="1" i="1" dirty="0" smtClean="0">
                <a:solidFill>
                  <a:srgbClr val="FF0000"/>
                </a:solidFill>
              </a:rPr>
              <a:t>е</a:t>
            </a:r>
            <a:r>
              <a:rPr lang="ru-RU" sz="2200" dirty="0" smtClean="0">
                <a:solidFill>
                  <a:srgbClr val="002060"/>
                </a:solidFill>
              </a:rPr>
              <a:t>жный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сл</a:t>
            </a:r>
            <a:r>
              <a:rPr lang="ru-RU" sz="2200" b="1" i="1" dirty="0" smtClean="0">
                <a:solidFill>
                  <a:srgbClr val="FF0000"/>
                </a:solidFill>
              </a:rPr>
              <a:t>о</a:t>
            </a:r>
            <a:r>
              <a:rPr lang="ru-RU" sz="2200" dirty="0" smtClean="0">
                <a:solidFill>
                  <a:srgbClr val="002060"/>
                </a:solidFill>
              </a:rPr>
              <a:t>н  </a:t>
            </a:r>
            <a:endParaRPr lang="ru-RU" sz="2200" dirty="0">
              <a:solidFill>
                <a:srgbClr val="002060"/>
              </a:solidFill>
            </a:endParaRPr>
          </a:p>
          <a:p>
            <a:r>
              <a:rPr lang="ru-RU" sz="2200" dirty="0" smtClean="0">
                <a:solidFill>
                  <a:srgbClr val="002060"/>
                </a:solidFill>
              </a:rPr>
              <a:t>разв</a:t>
            </a:r>
            <a:r>
              <a:rPr lang="ru-RU" sz="2200" b="1" i="1" dirty="0" smtClean="0">
                <a:solidFill>
                  <a:srgbClr val="FF0000"/>
                </a:solidFill>
              </a:rPr>
              <a:t>е</a:t>
            </a:r>
            <a:r>
              <a:rPr lang="ru-RU" sz="2200" dirty="0" smtClean="0">
                <a:solidFill>
                  <a:srgbClr val="002060"/>
                </a:solidFill>
              </a:rPr>
              <a:t>с</a:t>
            </a:r>
            <a:r>
              <a:rPr lang="ru-RU" sz="2200" b="1" i="1" dirty="0" smtClean="0">
                <a:solidFill>
                  <a:srgbClr val="FF0000"/>
                </a:solidFill>
              </a:rPr>
              <a:t>е</a:t>
            </a:r>
            <a:r>
              <a:rPr lang="ru-RU" sz="2200" dirty="0" smtClean="0">
                <a:solidFill>
                  <a:srgbClr val="002060"/>
                </a:solidFill>
              </a:rPr>
              <a:t>лился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стор</a:t>
            </a:r>
            <a:r>
              <a:rPr lang="ru-RU" sz="2200" b="1" i="1" dirty="0" smtClean="0">
                <a:solidFill>
                  <a:srgbClr val="FF0000"/>
                </a:solidFill>
              </a:rPr>
              <a:t>о</a:t>
            </a:r>
            <a:r>
              <a:rPr lang="ru-RU" sz="2200" dirty="0" smtClean="0">
                <a:solidFill>
                  <a:srgbClr val="002060"/>
                </a:solidFill>
              </a:rPr>
              <a:t>нка.</a:t>
            </a:r>
            <a:endParaRPr lang="ru-RU" sz="2200" dirty="0">
              <a:solidFill>
                <a:srgbClr val="002060"/>
              </a:solidFill>
            </a:endParaRPr>
          </a:p>
          <a:p>
            <a:endParaRPr lang="ru-RU" sz="2200" dirty="0" smtClean="0">
              <a:solidFill>
                <a:srgbClr val="002060"/>
              </a:solidFill>
            </a:endParaRPr>
          </a:p>
          <a:p>
            <a:r>
              <a:rPr lang="ru-RU" sz="2200" dirty="0" smtClean="0">
                <a:solidFill>
                  <a:srgbClr val="002060"/>
                </a:solidFill>
              </a:rPr>
              <a:t>в</a:t>
            </a:r>
            <a:r>
              <a:rPr lang="ru-RU" sz="2200" b="1" i="1" dirty="0" smtClean="0">
                <a:solidFill>
                  <a:srgbClr val="FF0000"/>
                </a:solidFill>
              </a:rPr>
              <a:t>ё</a:t>
            </a:r>
            <a:r>
              <a:rPr lang="ru-RU" sz="2200" dirty="0" smtClean="0">
                <a:solidFill>
                  <a:srgbClr val="002060"/>
                </a:solidFill>
              </a:rPr>
              <a:t>л</a:t>
            </a:r>
          </a:p>
        </p:txBody>
      </p:sp>
    </p:spTree>
    <p:extLst>
      <p:ext uri="{BB962C8B-B14F-4D97-AF65-F5344CB8AC3E}">
        <p14:creationId xmlns="" xmlns:p14="http://schemas.microsoft.com/office/powerpoint/2010/main" val="226851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7554" y="0"/>
            <a:ext cx="2286016" cy="10001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Изложение.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Макс.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Макс - это слон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                             …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цирке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2.Слон развеселился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Однажды        купаться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           ..зашел..., почувствовал...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... и            							развеселился.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          …опустил, пошарил им...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          поднял...,оглянулся да как дуне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          дождь песку, ...осыпал...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          Весь ......врассыпную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          ....доволен.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         Запускает...и поливает во все стороны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3.Как унять озорника?.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Как...озорника?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          Как...подойти...,если...песок и галька?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          Но ...решился.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          Он смело...сзади...и схватил....за..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         ... струсил  и… опустил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         Так за ... Дуров и повел ...к...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Sel\Desktop\teatr_zverey_im_durov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8675" y="571501"/>
            <a:ext cx="7415733" cy="5377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l\Desktop\89309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7416824" cy="5562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el\Desktop\dsc052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571500"/>
            <a:ext cx="7632848" cy="5401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vmdaily.ru/photo/moscvichka/2010/08/moscf8bc59eece94e8157ce3ff74713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16937"/>
            <a:ext cx="7416824" cy="5676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el\Desktop\дуровmypictr_4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480720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Sel\Desktop\dsc053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47912" y="476672"/>
            <a:ext cx="4448175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l\Desktop\88400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8670"/>
            <a:ext cx="7488832" cy="5562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447</TotalTime>
  <Words>192</Words>
  <Application>Microsoft Office PowerPoint</Application>
  <PresentationFormat>Экран (4:3)</PresentationFormat>
  <Paragraphs>79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NewsPrint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Sel</dc:creator>
  <cp:lastModifiedBy>student_2</cp:lastModifiedBy>
  <cp:revision>46</cp:revision>
  <dcterms:created xsi:type="dcterms:W3CDTF">2013-11-14T18:35:30Z</dcterms:created>
  <dcterms:modified xsi:type="dcterms:W3CDTF">2014-09-23T12:50:52Z</dcterms:modified>
</cp:coreProperties>
</file>