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5" r:id="rId9"/>
    <p:sldId id="263" r:id="rId10"/>
    <p:sldId id="266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go.mail.ru/frame.html?imgurl=http://klopp.ru/uploads/posts/1176273367_x050207b038.jpg&amp;pageurl=http://happynewyear.ucoz.ua%2Fpubl%2F1-1-0-10&amp;id=16164087&amp;iid=0&amp;imgwidth=500&amp;imgheight=504&amp;imgsize=116764&amp;images_links=b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go.mail.ru/frame.html?imgurl=http://img-2005-03.photosight.ru/02/778659.jpg&amp;pageurl=http://www.photosight.ru%2Fphotos%2F778659%2F&amp;id=4561752&amp;iid=8&amp;imgwidth=550&amp;imgheight=450&amp;imgsize=150314&amp;images_links=b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go.mail.ru/frame.html?imgurl=http://eowl.ru/gallery/albums/userpics/13582/t_P1110014.JPG&amp;pageurl=http://eowl.ru%2Fgallery%2Fdisplayimage.php%3Falbum%3Dlastup%26cat%3D-1473%26pos%3D21&amp;id=3498832&amp;iid=8&amp;imgwidth=400&amp;imgheight=299&amp;imgsize=24208&amp;images_links=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08912" cy="4824536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Творческая мастерская </a:t>
            </a:r>
            <a:r>
              <a:rPr lang="ru-RU" dirty="0" smtClean="0"/>
              <a:t>письма   </a:t>
            </a:r>
            <a:br>
              <a:rPr lang="ru-RU" dirty="0" smtClean="0"/>
            </a:br>
            <a:r>
              <a:rPr lang="ru-RU" dirty="0" smtClean="0"/>
              <a:t>  </a:t>
            </a:r>
            <a:r>
              <a:rPr lang="ru-RU" dirty="0" smtClean="0"/>
              <a:t>«Снежинка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100" i="1" dirty="0" smtClean="0"/>
              <a:t>В нарядах краше дивных бриллиантов,</a:t>
            </a:r>
            <a:br>
              <a:rPr lang="ru-RU" sz="2100" i="1" dirty="0" smtClean="0"/>
            </a:br>
            <a:r>
              <a:rPr lang="ru-RU" sz="2100" i="1" dirty="0" smtClean="0"/>
              <a:t>И благороднее серебряных цветов…</a:t>
            </a: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i="1" dirty="0" smtClean="0"/>
              <a:t>Они узоры совершенного творенья</a:t>
            </a:r>
            <a:br>
              <a:rPr lang="ru-RU" sz="2100" i="1" dirty="0" smtClean="0"/>
            </a:br>
            <a:r>
              <a:rPr lang="ru-RU" sz="2100" i="1" dirty="0" smtClean="0"/>
              <a:t>Нарядами и танцем создают.</a:t>
            </a: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>Без автора.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725144"/>
            <a:ext cx="6400800" cy="1752600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Arial Narrow" pitchFamily="34" charset="0"/>
              </a:rPr>
              <a:t>Колотова М.В.</a:t>
            </a:r>
          </a:p>
          <a:p>
            <a:r>
              <a:rPr lang="ru-RU" sz="1600" dirty="0" smtClean="0">
                <a:latin typeface="Arial Narrow" pitchFamily="34" charset="0"/>
              </a:rPr>
              <a:t>учитель начальных классов</a:t>
            </a:r>
          </a:p>
          <a:p>
            <a:r>
              <a:rPr lang="ru-RU" sz="1600" dirty="0" smtClean="0">
                <a:latin typeface="Arial Narrow" pitchFamily="34" charset="0"/>
              </a:rPr>
              <a:t>ГБОУ лицея №344</a:t>
            </a:r>
          </a:p>
          <a:p>
            <a:r>
              <a:rPr lang="ru-RU" sz="1600" dirty="0" smtClean="0">
                <a:latin typeface="Arial Narrow" pitchFamily="34" charset="0"/>
              </a:rPr>
              <a:t> Невского района Санкт – Петербурга</a:t>
            </a:r>
            <a:endParaRPr lang="ru-RU" sz="1600" dirty="0">
              <a:latin typeface="Arial Narrow" pitchFamily="34" charset="0"/>
            </a:endParaRPr>
          </a:p>
        </p:txBody>
      </p:sp>
      <p:pic>
        <p:nvPicPr>
          <p:cNvPr id="2050" name="Picture 2" descr="http://magov.net/uploads/images/a/e/d/4/6317/af042aae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3590925" cy="2962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25070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Снежинка - зимний цветок или упавшая </a:t>
            </a:r>
            <a:r>
              <a:rPr lang="ru-RU" sz="5400" dirty="0" smtClean="0"/>
              <a:t>звезда </a:t>
            </a:r>
            <a:r>
              <a:rPr lang="ru-RU" sz="5400" dirty="0" smtClean="0"/>
              <a:t> </a:t>
            </a:r>
            <a:br>
              <a:rPr lang="ru-RU" sz="5400" dirty="0" smtClean="0"/>
            </a:br>
            <a:r>
              <a:rPr lang="ru-RU" sz="5400" dirty="0" smtClean="0"/>
              <a:t>Потревоженной пушинкой</a:t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20" name="Picture 4" descr="0_60ab_3b39e5c_L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250706"/>
          </a:xfrm>
        </p:spPr>
        <p:txBody>
          <a:bodyPr/>
          <a:lstStyle/>
          <a:p>
            <a:r>
              <a:rPr lang="ru-RU" sz="5400" dirty="0" smtClean="0"/>
              <a:t>Это дыхание неба, рассыпающееся многогранной белоснежной мозаикой у нас под ногами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Спасибо за внимание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сочинения: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300" dirty="0" smtClean="0"/>
              <a:t>Как выглядит?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4300" dirty="0" smtClean="0"/>
              <a:t>На что похожа?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4300" dirty="0" smtClean="0"/>
              <a:t>Откуда прилетает?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4700" dirty="0" smtClean="0"/>
              <a:t>Из чего появляется?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4700" dirty="0" smtClean="0"/>
              <a:t>Куда попадает?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00" name="Picture 4" descr="0_60ab_3b39e5c_L"/>
          <p:cNvPicPr>
            <a:picLocks noChangeAspect="1" noChangeArrowheads="1"/>
          </p:cNvPicPr>
          <p:nvPr>
            <p:ph type="subTitle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83568" y="476672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Проносится </a:t>
            </a:r>
            <a:r>
              <a:rPr lang="ru-RU" sz="5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взметается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5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Крутится бешено</a:t>
            </a:r>
            <a:endParaRPr lang="ru-RU" sz="56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Светло-пушистая </a:t>
            </a:r>
            <a:endParaRPr lang="ru-RU" sz="5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Снежинка </a:t>
            </a:r>
            <a:r>
              <a:rPr lang="ru-RU" sz="5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белая,</a:t>
            </a:r>
            <a:endParaRPr lang="ru-RU" sz="56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Звезда кристальная</a:t>
            </a:r>
            <a:endParaRPr lang="ru-RU" sz="56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6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Легко парила в воздухе</a:t>
            </a:r>
            <a:endParaRPr lang="ru-RU" sz="5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4" name="Picture 4" descr="i?id=16164087&amp;tov=0">
            <a:hlinkClick r:id="rId2"/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0"/>
            <a:ext cx="7391400" cy="6853238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58336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Из </a:t>
            </a:r>
            <a:r>
              <a:rPr lang="ru-RU" sz="5400" dirty="0" err="1" smtClean="0"/>
              <a:t>кружевов</a:t>
            </a:r>
            <a:r>
              <a:rPr lang="ru-RU" sz="5400" dirty="0" smtClean="0"/>
              <a:t> вьюга в платье белом 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r>
              <a:rPr lang="ru-RU" sz="5400" dirty="0" smtClean="0"/>
              <a:t>Воздушна как пушинка</a:t>
            </a:r>
            <a:r>
              <a:rPr lang="ru-RU" sz="5400" dirty="0" smtClean="0"/>
              <a:t>!</a:t>
            </a:r>
            <a:r>
              <a:rPr lang="ru-RU" sz="5400" dirty="0" smtClean="0"/>
              <a:t> </a:t>
            </a:r>
            <a:br>
              <a:rPr lang="ru-RU" sz="5400" dirty="0" smtClean="0"/>
            </a:br>
            <a:r>
              <a:rPr lang="ru-RU" sz="5400" dirty="0" smtClean="0"/>
              <a:t>Где много сказочных чудес</a:t>
            </a:r>
            <a:r>
              <a:rPr lang="ru-RU" sz="5400" dirty="0" smtClean="0"/>
              <a:t>!</a:t>
            </a:r>
            <a:r>
              <a:rPr lang="ru-RU" sz="5400" dirty="0" smtClean="0"/>
              <a:t> </a:t>
            </a:r>
            <a:br>
              <a:rPr lang="ru-RU" sz="5400" dirty="0" smtClean="0"/>
            </a:br>
            <a:r>
              <a:rPr lang="ru-RU" sz="5400" dirty="0" smtClean="0"/>
              <a:t>Посланница </a:t>
            </a:r>
            <a:r>
              <a:rPr lang="ru-RU" sz="5400" dirty="0" smtClean="0"/>
              <a:t>небес</a:t>
            </a:r>
            <a:r>
              <a:rPr lang="ru-RU" sz="5400" dirty="0" smtClean="0"/>
              <a:t> </a:t>
            </a:r>
            <a:br>
              <a:rPr lang="ru-RU" sz="5400" dirty="0" smtClean="0"/>
            </a:br>
            <a:r>
              <a:rPr lang="ru-RU" sz="5400" dirty="0" smtClean="0"/>
              <a:t>Будто лебединый пух легка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8" name="Picture 4" descr="i?id=4561752&amp;tov=8">
            <a:hlinkClick r:id="rId2"/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0"/>
            <a:ext cx="8382000" cy="6870700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46673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Ледяной </a:t>
            </a:r>
            <a:r>
              <a:rPr lang="ru-RU" sz="5400" dirty="0" smtClean="0"/>
              <a:t>кристалл</a:t>
            </a:r>
            <a:r>
              <a:rPr lang="ru-RU" sz="5400" dirty="0" smtClean="0"/>
              <a:t> </a:t>
            </a:r>
            <a:br>
              <a:rPr lang="ru-RU" sz="5400" dirty="0" smtClean="0"/>
            </a:br>
            <a:r>
              <a:rPr lang="ru-RU" sz="5400" dirty="0" smtClean="0"/>
              <a:t>Дождинка, </a:t>
            </a:r>
            <a:r>
              <a:rPr lang="ru-RU" sz="5400" dirty="0" smtClean="0"/>
              <a:t>обращенная </a:t>
            </a:r>
            <a:br>
              <a:rPr lang="ru-RU" sz="5400" dirty="0" smtClean="0"/>
            </a:br>
            <a:r>
              <a:rPr lang="ru-RU" sz="5400" dirty="0" smtClean="0"/>
              <a:t>в хрусталь 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Шестикрылая </a:t>
            </a:r>
            <a:r>
              <a:rPr lang="ru-RU" sz="5400" dirty="0" smtClean="0"/>
              <a:t>звезда</a:t>
            </a:r>
            <a:r>
              <a:rPr lang="ru-RU" sz="5400" dirty="0" smtClean="0"/>
              <a:t> </a:t>
            </a:r>
            <a:br>
              <a:rPr lang="ru-RU" sz="5400" dirty="0" smtClean="0"/>
            </a:br>
            <a:r>
              <a:rPr lang="ru-RU" sz="5400" dirty="0" smtClean="0"/>
              <a:t>В мягкую перинку.</a:t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2" name="Picture 4" descr="i?id=3498832&amp;tov=8">
            <a:hlinkClick r:id="rId2"/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9552" y="260648"/>
            <a:ext cx="8009843" cy="6021288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70</Words>
  <Application>Microsoft Office PowerPoint</Application>
  <PresentationFormat>Экран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Творческая мастерская письма      «Снежинка»  В нарядах краше дивных бриллиантов, И благороднее серебряных цветов… Они узоры совершенного творенья Нарядами и танцем создают. Без автора.  </vt:lpstr>
      <vt:lpstr>План сочинения:</vt:lpstr>
      <vt:lpstr>Слайд 3</vt:lpstr>
      <vt:lpstr>Слайд 4</vt:lpstr>
      <vt:lpstr>Слайд 5</vt:lpstr>
      <vt:lpstr>Из кружевов вьюга в платье белом   Воздушна как пушинка!  Где много сказочных чудес!  Посланница небес  Будто лебединый пух легка </vt:lpstr>
      <vt:lpstr>Слайд 7</vt:lpstr>
      <vt:lpstr>Ледяной кристалл  Дождинка, обращенная  в хрусталь  Шестикрылая звезда  В мягкую перинку. </vt:lpstr>
      <vt:lpstr>Слайд 9</vt:lpstr>
      <vt:lpstr>Снежинка - зимний цветок или упавшая звезда   Потревоженной пушинкой </vt:lpstr>
      <vt:lpstr>Слайд 11</vt:lpstr>
      <vt:lpstr>Это дыхание неба, рассыпающееся многогранной белоснежной мозаикой у нас под ногами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Творческая мастерская письма      «Снежинка» В нарядах краше дивных бриллиантов, И благороднее серебряных цветов… Они узоры совершенного творенья Нарядами и танцем создают. Без автора.  </dc:title>
  <dc:creator>Федор</dc:creator>
  <cp:lastModifiedBy>Федор</cp:lastModifiedBy>
  <cp:revision>11</cp:revision>
  <dcterms:created xsi:type="dcterms:W3CDTF">2014-09-23T16:45:43Z</dcterms:created>
  <dcterms:modified xsi:type="dcterms:W3CDTF">2014-09-23T17:18:26Z</dcterms:modified>
</cp:coreProperties>
</file>