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66" r:id="rId3"/>
    <p:sldId id="267" r:id="rId4"/>
    <p:sldId id="268" r:id="rId5"/>
    <p:sldId id="269" r:id="rId6"/>
    <p:sldId id="259" r:id="rId7"/>
    <p:sldId id="260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5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6C588EA2-E8AA-4566-ACEC-B7536A13FAE9}" type="datetimeFigureOut">
              <a:rPr lang="ru-RU" smtClean="0"/>
              <a:pPr/>
              <a:t>08.06.2014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1A912-6F74-4C8F-9122-F03CE7735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88EA2-E8AA-4566-ACEC-B7536A13FAE9}" type="datetimeFigureOut">
              <a:rPr lang="ru-RU" smtClean="0"/>
              <a:pPr/>
              <a:t>08.06.2014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1A912-6F74-4C8F-9122-F03CE7735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88EA2-E8AA-4566-ACEC-B7536A13FAE9}" type="datetimeFigureOut">
              <a:rPr lang="ru-RU" smtClean="0"/>
              <a:pPr/>
              <a:t>08.06.2014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1A912-6F74-4C8F-9122-F03CE7735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88EA2-E8AA-4566-ACEC-B7536A13FAE9}" type="datetimeFigureOut">
              <a:rPr lang="ru-RU" smtClean="0"/>
              <a:pPr/>
              <a:t>08.06.2014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1A912-6F74-4C8F-9122-F03CE773583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88EA2-E8AA-4566-ACEC-B7536A13FAE9}" type="datetimeFigureOut">
              <a:rPr lang="ru-RU" smtClean="0"/>
              <a:pPr/>
              <a:t>08.06.2014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1A912-6F74-4C8F-9122-F03CE773583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88EA2-E8AA-4566-ACEC-B7536A13FAE9}" type="datetimeFigureOut">
              <a:rPr lang="ru-RU" smtClean="0"/>
              <a:pPr/>
              <a:t>08.06.2014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1A912-6F74-4C8F-9122-F03CE77358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88EA2-E8AA-4566-ACEC-B7536A13FAE9}" type="datetimeFigureOut">
              <a:rPr lang="ru-RU" smtClean="0"/>
              <a:pPr/>
              <a:t>08.06.2014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1A912-6F74-4C8F-9122-F03CE7735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88EA2-E8AA-4566-ACEC-B7536A13FAE9}" type="datetimeFigureOut">
              <a:rPr lang="ru-RU" smtClean="0"/>
              <a:pPr/>
              <a:t>08.06.2014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1A912-6F74-4C8F-9122-F03CE773583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88EA2-E8AA-4566-ACEC-B7536A13FAE9}" type="datetimeFigureOut">
              <a:rPr lang="ru-RU" smtClean="0"/>
              <a:pPr/>
              <a:t>08.06.2014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1A912-6F74-4C8F-9122-F03CE7735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88EA2-E8AA-4566-ACEC-B7536A13FAE9}" type="datetimeFigureOut">
              <a:rPr lang="ru-RU" smtClean="0"/>
              <a:pPr/>
              <a:t>08.06.2014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1A912-6F74-4C8F-9122-F03CE77358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88EA2-E8AA-4566-ACEC-B7536A13FAE9}" type="datetimeFigureOut">
              <a:rPr lang="ru-RU" smtClean="0"/>
              <a:pPr/>
              <a:t>08.06.2014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1A912-6F74-4C8F-9122-F03CE7735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C588EA2-E8AA-4566-ACEC-B7536A13FAE9}" type="datetimeFigureOut">
              <a:rPr lang="ru-RU" smtClean="0"/>
              <a:pPr/>
              <a:t>08.06.2014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0ED1A912-6F74-4C8F-9122-F03CE7735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785818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62365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7713" y="695325"/>
            <a:ext cx="7824815" cy="559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74705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09638"/>
            <a:ext cx="8077200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9291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348" y="1285860"/>
            <a:ext cx="8243888" cy="4900628"/>
          </a:xfrm>
          <a:prstGeom prst="rect">
            <a:avLst/>
          </a:prstGeom>
          <a:solidFill>
            <a:srgbClr val="669900"/>
          </a:soli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9903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5825" y="738188"/>
            <a:ext cx="7372350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7" y="747713"/>
            <a:ext cx="7643866" cy="536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16139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7" y="776288"/>
            <a:ext cx="7572428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3985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Проект подготовили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9712" y="1916832"/>
            <a:ext cx="518457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Учащиеся 5-6 классов:</a:t>
            </a: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err="1" smtClean="0">
                <a:solidFill>
                  <a:srgbClr val="002060"/>
                </a:solidFill>
              </a:rPr>
              <a:t>Семенькова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</a:rPr>
              <a:t>Н</a:t>
            </a:r>
            <a:r>
              <a:rPr lang="ru-RU" sz="2800" dirty="0" smtClean="0">
                <a:solidFill>
                  <a:srgbClr val="002060"/>
                </a:solidFill>
              </a:rPr>
              <a:t>астя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Медведев Никита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Ефимцева Виктория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Мальцева Таня</a:t>
            </a:r>
          </a:p>
          <a:p>
            <a:r>
              <a:rPr lang="ru-RU" sz="2800" dirty="0" err="1">
                <a:solidFill>
                  <a:srgbClr val="002060"/>
                </a:solidFill>
              </a:rPr>
              <a:t>А</a:t>
            </a:r>
            <a:r>
              <a:rPr lang="ru-RU" sz="2800" dirty="0" err="1" smtClean="0">
                <a:solidFill>
                  <a:srgbClr val="002060"/>
                </a:solidFill>
              </a:rPr>
              <a:t>либеков</a:t>
            </a:r>
            <a:r>
              <a:rPr lang="ru-RU" sz="2800" dirty="0" smtClean="0">
                <a:solidFill>
                  <a:srgbClr val="002060"/>
                </a:solidFill>
              </a:rPr>
              <a:t> Кирилл</a:t>
            </a:r>
          </a:p>
          <a:p>
            <a:r>
              <a:rPr lang="ru-RU" sz="2800" dirty="0" err="1" smtClean="0">
                <a:solidFill>
                  <a:srgbClr val="002060"/>
                </a:solidFill>
              </a:rPr>
              <a:t>Штыканов</a:t>
            </a:r>
            <a:r>
              <a:rPr lang="ru-RU" sz="2800" dirty="0" smtClean="0">
                <a:solidFill>
                  <a:srgbClr val="002060"/>
                </a:solidFill>
              </a:rPr>
              <a:t> Степан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615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128</TotalTime>
  <Words>18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Кутюр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Проект подготовили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ТООШ</dc:creator>
  <cp:lastModifiedBy>Пользователь</cp:lastModifiedBy>
  <cp:revision>18</cp:revision>
  <dcterms:created xsi:type="dcterms:W3CDTF">2014-04-14T03:35:43Z</dcterms:created>
  <dcterms:modified xsi:type="dcterms:W3CDTF">2014-06-08T09:15:04Z</dcterms:modified>
</cp:coreProperties>
</file>