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B095-046C-47D9-8AFA-47D89C0124F7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0BF7-79A8-49B3-8370-BAFC37E0DA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813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B095-046C-47D9-8AFA-47D89C0124F7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0BF7-79A8-49B3-8370-BAFC37E0DA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89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B095-046C-47D9-8AFA-47D89C0124F7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0BF7-79A8-49B3-8370-BAFC37E0DA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43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B095-046C-47D9-8AFA-47D89C0124F7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0BF7-79A8-49B3-8370-BAFC37E0DA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22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B095-046C-47D9-8AFA-47D89C0124F7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0BF7-79A8-49B3-8370-BAFC37E0DA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334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B095-046C-47D9-8AFA-47D89C0124F7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0BF7-79A8-49B3-8370-BAFC37E0DA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438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B095-046C-47D9-8AFA-47D89C0124F7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0BF7-79A8-49B3-8370-BAFC37E0DA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80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B095-046C-47D9-8AFA-47D89C0124F7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0BF7-79A8-49B3-8370-BAFC37E0DA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196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B095-046C-47D9-8AFA-47D89C0124F7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0BF7-79A8-49B3-8370-BAFC37E0DA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476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B095-046C-47D9-8AFA-47D89C0124F7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0BF7-79A8-49B3-8370-BAFC37E0DA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605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B095-046C-47D9-8AFA-47D89C0124F7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0BF7-79A8-49B3-8370-BAFC37E0DA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344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CB095-046C-47D9-8AFA-47D89C0124F7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40BF7-79A8-49B3-8370-BAFC37E0DA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475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620687"/>
            <a:ext cx="7128792" cy="561662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«СКАЗ ПРО ТО,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КАК ПОСПОРИЛИ 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ДОРОЖНЫЕ ЗНАКИ»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0136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600" y="9087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64584" y="400889"/>
            <a:ext cx="756239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ПРЕДУПРЕЖДАЮЩИЕ</a:t>
            </a:r>
          </a:p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ЗНАКИ: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irc_mi" descr="http://ch-magazine.ru/images/content/the-priority-of-the-fixed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48332"/>
            <a:ext cx="3588735" cy="32087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www.tema.ru/jjj/cow/ru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534" y="2228101"/>
            <a:ext cx="3949160" cy="364917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-92104" y="5811911"/>
            <a:ext cx="4708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ПЕРЕСЕЧЕНИЕ </a:t>
            </a:r>
          </a:p>
          <a:p>
            <a:pPr algn="ctr"/>
            <a:r>
              <a:rPr lang="ru-RU" sz="2400" b="1" dirty="0" smtClean="0"/>
              <a:t>С ТРАМВАЙНОЙ ЛИНИЕЙ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646531" y="5820212"/>
            <a:ext cx="2287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ПЕРЕГОН СКОТА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092331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6234" y="548680"/>
            <a:ext cx="720953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ЗНАКИ ПРИОРИТЕТА: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Рисунок 2" descr="http://www.clker.com/cliparts/5/b/3/1/12387040381679145567mokush_Priority_Road_Traffic_Sign.svg.hi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56676"/>
            <a:ext cx="4018915" cy="4018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://www.herborn.de/de/aktuelles_cityweb/img/Vorfahrt_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561" y="1901150"/>
            <a:ext cx="4018915" cy="352996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130060" y="5800744"/>
            <a:ext cx="2549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ГЛАВНАЯ ДОРОГА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249747" y="5800744"/>
            <a:ext cx="26805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УСТУПИТЕ ДОРОГУ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663155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123" y="260648"/>
            <a:ext cx="88437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ПРЕДПИСЫВАЮЩИЕ ЗНАКИ: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Рисунок 2" descr="http://autokadabra.ru/system/uploads/photos/Shout/24/24676/big/open-uri20110920-25868-13u5og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83978"/>
            <a:ext cx="2134848" cy="250551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://alfacar.kz/static/img/pdd_signs/short/4_8_1-4_8_3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323" y="4165423"/>
            <a:ext cx="4018915" cy="1839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i.online.ua/pdd/img/znaks/33_4_13_b.gif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545" y="1183978"/>
            <a:ext cx="2274923" cy="250551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dic.academic.ru/pictures/wiki/files/52/4.6_%28Road_sign%29.gif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464" y="1183978"/>
            <a:ext cx="2160240" cy="250551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84988" y="3689496"/>
            <a:ext cx="2145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ДВИЖЕНИЕ ПРЯМО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467280" y="3689496"/>
            <a:ext cx="2209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ПЕШЕХОДНАЯ ЗОНА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657943" y="3689496"/>
            <a:ext cx="20072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ОГРАНИЧЕНИЕ</a:t>
            </a:r>
          </a:p>
          <a:p>
            <a:pPr algn="ctr"/>
            <a:r>
              <a:rPr lang="ru-RU" b="1" dirty="0" smtClean="0"/>
              <a:t> МИНИМАЛЬНОЙ </a:t>
            </a:r>
          </a:p>
          <a:p>
            <a:pPr algn="ctr"/>
            <a:r>
              <a:rPr lang="ru-RU" b="1" dirty="0" smtClean="0"/>
              <a:t>СКОРОСТИ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03467" y="5934670"/>
            <a:ext cx="29386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НАПРАВЛЕНИЕ ДВИЖЕНИЯ </a:t>
            </a:r>
          </a:p>
          <a:p>
            <a:pPr algn="ctr"/>
            <a:r>
              <a:rPr lang="ru-RU" b="1" dirty="0" smtClean="0"/>
              <a:t>ТРАНСПОРТНЫХ СРЕДСТВ </a:t>
            </a:r>
          </a:p>
          <a:p>
            <a:pPr algn="ctr"/>
            <a:r>
              <a:rPr lang="ru-RU" b="1" dirty="0" smtClean="0"/>
              <a:t>С ОПАСНЫМИ ГРУЗАМИ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95887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51" y="260648"/>
            <a:ext cx="8961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ИНФОРМАЦИОННЫЕ ЗНАКИ: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Рисунок 2" descr="http://electro-rating.ru/images/books/big_153771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15" y="1183978"/>
            <a:ext cx="1907302" cy="2098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://nevaznak.com/media/images/6b5ffeeaf40ca924ed6856b12e235aa1.jpe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628800"/>
            <a:ext cx="2975330" cy="302433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857263" y="5589240"/>
            <a:ext cx="31089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ОБЩИЕ ОГРАНИЧЕНИЯ </a:t>
            </a:r>
          </a:p>
          <a:p>
            <a:pPr algn="ctr"/>
            <a:r>
              <a:rPr lang="ru-RU" b="1" dirty="0" smtClean="0"/>
              <a:t>МАКСИМАЛЬНОЙ СКОРОСТИ</a:t>
            </a:r>
            <a:endParaRPr lang="ru-RU" b="1" dirty="0"/>
          </a:p>
        </p:txBody>
      </p:sp>
      <p:pic>
        <p:nvPicPr>
          <p:cNvPr id="1028" name="Picture 4" descr="http://electro-rating.ru/images/books/big_153773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930" y="1183978"/>
            <a:ext cx="1872208" cy="2098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tuvaonline.ru/uploads/posts/2011-08/1313077721_4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15" y="3360236"/>
            <a:ext cx="1907302" cy="2003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img.tyt.by/n/fotofact/0b/5/s640x480_1_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930" y="3360237"/>
            <a:ext cx="1872208" cy="197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755440" y="4927728"/>
            <a:ext cx="404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ПОДЗЕМНЫЙ ПЕШЕХОДНЫЙ ПЕРЕХОД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03776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692696"/>
            <a:ext cx="583127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ЗНАКИ СЕРВИСА: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Рисунок 2" descr="http://dic.academic.ru/pictures/wiki/files/55/7.7_%28Road_sign%29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59828"/>
            <a:ext cx="2016224" cy="2490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alfacar.kz/static/img/pdd_signs/short/8_4_1-8_4_8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282" y="2060848"/>
            <a:ext cx="4508110" cy="2088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1560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01292" y="4843055"/>
            <a:ext cx="26068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Презентацию составила </a:t>
            </a:r>
          </a:p>
          <a:p>
            <a:r>
              <a:rPr lang="ru-RU" dirty="0" smtClean="0"/>
              <a:t>Воспитатель ГПД</a:t>
            </a:r>
          </a:p>
          <a:p>
            <a:r>
              <a:rPr lang="ru-RU" dirty="0" smtClean="0"/>
              <a:t>ГБОУ СОШ № 849</a:t>
            </a:r>
          </a:p>
          <a:p>
            <a:r>
              <a:rPr lang="ru-RU" dirty="0" err="1" smtClean="0"/>
              <a:t>Столинец</a:t>
            </a:r>
            <a:r>
              <a:rPr lang="ru-RU" dirty="0" smtClean="0"/>
              <a:t> Н.Г.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1772816"/>
            <a:ext cx="597666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Молодцы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03502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72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X</dc:creator>
  <cp:lastModifiedBy>X</cp:lastModifiedBy>
  <cp:revision>8</cp:revision>
  <dcterms:created xsi:type="dcterms:W3CDTF">2013-02-25T15:57:04Z</dcterms:created>
  <dcterms:modified xsi:type="dcterms:W3CDTF">2014-06-03T23:19:31Z</dcterms:modified>
</cp:coreProperties>
</file>