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1" r:id="rId4"/>
    <p:sldId id="265" r:id="rId5"/>
    <p:sldId id="259" r:id="rId6"/>
    <p:sldId id="266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762000" y="762000"/>
            <a:ext cx="7924800" cy="5324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fld id="{A9430B86-449B-4DFD-B4BD-1A6D0E451E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0" name="Picture 6" descr="50c66d7a437b827fbc260695fcf93232"/>
          <p:cNvPicPr>
            <a:picLocks noGrp="1" noChangeAspect="1" noChangeArrowheads="1" noCrop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0"/>
            <a:ext cx="5072608" cy="6763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75856" y="1772816"/>
            <a:ext cx="295232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</a:rPr>
              <a:t>Школа</a:t>
            </a:r>
            <a:endParaRPr lang="ru-RU" sz="66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5" name="AutoShape 5"/>
          <p:cNvSpPr>
            <a:spLocks noChangeArrowheads="1"/>
          </p:cNvSpPr>
          <p:nvPr/>
        </p:nvSpPr>
        <p:spPr bwMode="auto">
          <a:xfrm>
            <a:off x="2987675" y="836613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К</a:t>
            </a:r>
          </a:p>
        </p:txBody>
      </p:sp>
      <p:sp>
        <p:nvSpPr>
          <p:cNvPr id="76807" name="AutoShape 7"/>
          <p:cNvSpPr>
            <a:spLocks noChangeArrowheads="1"/>
          </p:cNvSpPr>
          <p:nvPr/>
        </p:nvSpPr>
        <p:spPr bwMode="auto">
          <a:xfrm>
            <a:off x="3492500" y="836613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А</a:t>
            </a:r>
          </a:p>
        </p:txBody>
      </p:sp>
      <p:sp>
        <p:nvSpPr>
          <p:cNvPr id="76808" name="AutoShape 8"/>
          <p:cNvSpPr>
            <a:spLocks noChangeArrowheads="1"/>
          </p:cNvSpPr>
          <p:nvPr/>
        </p:nvSpPr>
        <p:spPr bwMode="auto">
          <a:xfrm>
            <a:off x="3995738" y="836613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Р</a:t>
            </a:r>
          </a:p>
        </p:txBody>
      </p:sp>
      <p:sp>
        <p:nvSpPr>
          <p:cNvPr id="76809" name="AutoShape 9"/>
          <p:cNvSpPr>
            <a:spLocks noChangeArrowheads="1"/>
          </p:cNvSpPr>
          <p:nvPr/>
        </p:nvSpPr>
        <p:spPr bwMode="auto">
          <a:xfrm>
            <a:off x="4500563" y="836613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А</a:t>
            </a:r>
          </a:p>
        </p:txBody>
      </p:sp>
      <p:sp>
        <p:nvSpPr>
          <p:cNvPr id="76810" name="AutoShape 10"/>
          <p:cNvSpPr>
            <a:spLocks noChangeArrowheads="1"/>
          </p:cNvSpPr>
          <p:nvPr/>
        </p:nvSpPr>
        <p:spPr bwMode="auto">
          <a:xfrm>
            <a:off x="5003800" y="836613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Н</a:t>
            </a:r>
          </a:p>
        </p:txBody>
      </p:sp>
      <p:sp>
        <p:nvSpPr>
          <p:cNvPr id="76811" name="AutoShape 11"/>
          <p:cNvSpPr>
            <a:spLocks noChangeArrowheads="1"/>
          </p:cNvSpPr>
          <p:nvPr/>
        </p:nvSpPr>
        <p:spPr bwMode="auto">
          <a:xfrm>
            <a:off x="5508625" y="836613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Д</a:t>
            </a:r>
          </a:p>
        </p:txBody>
      </p:sp>
      <p:sp>
        <p:nvSpPr>
          <p:cNvPr id="76812" name="AutoShape 12"/>
          <p:cNvSpPr>
            <a:spLocks noChangeArrowheads="1"/>
          </p:cNvSpPr>
          <p:nvPr/>
        </p:nvSpPr>
        <p:spPr bwMode="auto">
          <a:xfrm>
            <a:off x="6011863" y="836613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А</a:t>
            </a:r>
          </a:p>
        </p:txBody>
      </p:sp>
      <p:sp>
        <p:nvSpPr>
          <p:cNvPr id="76813" name="AutoShape 13"/>
          <p:cNvSpPr>
            <a:spLocks noChangeArrowheads="1"/>
          </p:cNvSpPr>
          <p:nvPr/>
        </p:nvSpPr>
        <p:spPr bwMode="auto">
          <a:xfrm>
            <a:off x="1547813" y="2276475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Л</a:t>
            </a:r>
          </a:p>
        </p:txBody>
      </p:sp>
      <p:sp>
        <p:nvSpPr>
          <p:cNvPr id="76814" name="AutoShape 14"/>
          <p:cNvSpPr>
            <a:spLocks noChangeArrowheads="1"/>
          </p:cNvSpPr>
          <p:nvPr/>
        </p:nvSpPr>
        <p:spPr bwMode="auto">
          <a:xfrm>
            <a:off x="2051050" y="2276475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И</a:t>
            </a:r>
          </a:p>
        </p:txBody>
      </p:sp>
      <p:sp>
        <p:nvSpPr>
          <p:cNvPr id="76815" name="AutoShape 15"/>
          <p:cNvSpPr>
            <a:spLocks noChangeArrowheads="1"/>
          </p:cNvSpPr>
          <p:nvPr/>
        </p:nvSpPr>
        <p:spPr bwMode="auto">
          <a:xfrm>
            <a:off x="2555875" y="2276475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Н</a:t>
            </a:r>
          </a:p>
        </p:txBody>
      </p:sp>
      <p:sp>
        <p:nvSpPr>
          <p:cNvPr id="76816" name="AutoShape 16"/>
          <p:cNvSpPr>
            <a:spLocks noChangeArrowheads="1"/>
          </p:cNvSpPr>
          <p:nvPr/>
        </p:nvSpPr>
        <p:spPr bwMode="auto">
          <a:xfrm>
            <a:off x="3059113" y="2276475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Е</a:t>
            </a:r>
          </a:p>
        </p:txBody>
      </p:sp>
      <p:sp>
        <p:nvSpPr>
          <p:cNvPr id="76817" name="AutoShape 17"/>
          <p:cNvSpPr>
            <a:spLocks noChangeArrowheads="1"/>
          </p:cNvSpPr>
          <p:nvPr/>
        </p:nvSpPr>
        <p:spPr bwMode="auto">
          <a:xfrm>
            <a:off x="3563938" y="2276475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Й</a:t>
            </a:r>
          </a:p>
        </p:txBody>
      </p:sp>
      <p:sp>
        <p:nvSpPr>
          <p:cNvPr id="76818" name="AutoShape 18"/>
          <p:cNvSpPr>
            <a:spLocks noChangeArrowheads="1"/>
          </p:cNvSpPr>
          <p:nvPr/>
        </p:nvSpPr>
        <p:spPr bwMode="auto">
          <a:xfrm>
            <a:off x="1331913" y="2997200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Р</a:t>
            </a:r>
          </a:p>
        </p:txBody>
      </p:sp>
      <p:sp>
        <p:nvSpPr>
          <p:cNvPr id="76819" name="AutoShape 19"/>
          <p:cNvSpPr>
            <a:spLocks noChangeArrowheads="1"/>
          </p:cNvSpPr>
          <p:nvPr/>
        </p:nvSpPr>
        <p:spPr bwMode="auto">
          <a:xfrm>
            <a:off x="1835150" y="2997200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У</a:t>
            </a:r>
          </a:p>
        </p:txBody>
      </p:sp>
      <p:sp>
        <p:nvSpPr>
          <p:cNvPr id="76820" name="AutoShape 20"/>
          <p:cNvSpPr>
            <a:spLocks noChangeArrowheads="1"/>
          </p:cNvSpPr>
          <p:nvPr/>
        </p:nvSpPr>
        <p:spPr bwMode="auto">
          <a:xfrm>
            <a:off x="2339975" y="2997200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Ч</a:t>
            </a:r>
          </a:p>
        </p:txBody>
      </p:sp>
      <p:sp>
        <p:nvSpPr>
          <p:cNvPr id="76821" name="AutoShape 21"/>
          <p:cNvSpPr>
            <a:spLocks noChangeArrowheads="1"/>
          </p:cNvSpPr>
          <p:nvPr/>
        </p:nvSpPr>
        <p:spPr bwMode="auto">
          <a:xfrm>
            <a:off x="4067175" y="2276475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D5EFF"/>
                </a:solidFill>
              </a:rPr>
              <a:t>К</a:t>
            </a:r>
          </a:p>
        </p:txBody>
      </p:sp>
      <p:sp>
        <p:nvSpPr>
          <p:cNvPr id="76822" name="AutoShape 22"/>
          <p:cNvSpPr>
            <a:spLocks noChangeArrowheads="1"/>
          </p:cNvSpPr>
          <p:nvPr/>
        </p:nvSpPr>
        <p:spPr bwMode="auto">
          <a:xfrm>
            <a:off x="2843213" y="2997200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К</a:t>
            </a:r>
          </a:p>
        </p:txBody>
      </p:sp>
      <p:sp>
        <p:nvSpPr>
          <p:cNvPr id="76823" name="AutoShape 23"/>
          <p:cNvSpPr>
            <a:spLocks noChangeArrowheads="1"/>
          </p:cNvSpPr>
          <p:nvPr/>
        </p:nvSpPr>
        <p:spPr bwMode="auto">
          <a:xfrm>
            <a:off x="6516688" y="836613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Ш</a:t>
            </a:r>
          </a:p>
        </p:txBody>
      </p:sp>
      <p:sp>
        <p:nvSpPr>
          <p:cNvPr id="76824" name="AutoShape 24"/>
          <p:cNvSpPr>
            <a:spLocks noChangeArrowheads="1"/>
          </p:cNvSpPr>
          <p:nvPr/>
        </p:nvSpPr>
        <p:spPr bwMode="auto">
          <a:xfrm>
            <a:off x="3348038" y="2997200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А</a:t>
            </a:r>
          </a:p>
        </p:txBody>
      </p:sp>
      <p:sp>
        <p:nvSpPr>
          <p:cNvPr id="76825" name="AutoShape 25"/>
          <p:cNvSpPr>
            <a:spLocks noChangeArrowheads="1"/>
          </p:cNvSpPr>
          <p:nvPr/>
        </p:nvSpPr>
        <p:spPr bwMode="auto">
          <a:xfrm>
            <a:off x="4572000" y="2276475"/>
            <a:ext cx="720725" cy="719138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А</a:t>
            </a:r>
          </a:p>
        </p:txBody>
      </p:sp>
      <p:sp>
        <p:nvSpPr>
          <p:cNvPr id="76826" name="AutoShape 26"/>
          <p:cNvSpPr>
            <a:spLocks noChangeArrowheads="1"/>
          </p:cNvSpPr>
          <p:nvPr/>
        </p:nvSpPr>
        <p:spPr bwMode="auto">
          <a:xfrm>
            <a:off x="2268538" y="1557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D5EFF"/>
                </a:solidFill>
              </a:rPr>
              <a:t>Л</a:t>
            </a:r>
          </a:p>
        </p:txBody>
      </p:sp>
      <p:sp>
        <p:nvSpPr>
          <p:cNvPr id="76827" name="AutoShape 27"/>
          <p:cNvSpPr>
            <a:spLocks noChangeArrowheads="1"/>
          </p:cNvSpPr>
          <p:nvPr/>
        </p:nvSpPr>
        <p:spPr bwMode="auto">
          <a:xfrm>
            <a:off x="2771775" y="1557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А</a:t>
            </a:r>
          </a:p>
        </p:txBody>
      </p:sp>
      <p:sp>
        <p:nvSpPr>
          <p:cNvPr id="76828" name="AutoShape 28"/>
          <p:cNvSpPr>
            <a:spLocks noChangeArrowheads="1"/>
          </p:cNvSpPr>
          <p:nvPr/>
        </p:nvSpPr>
        <p:spPr bwMode="auto">
          <a:xfrm>
            <a:off x="3276600" y="1557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С</a:t>
            </a:r>
          </a:p>
        </p:txBody>
      </p:sp>
      <p:sp>
        <p:nvSpPr>
          <p:cNvPr id="76829" name="AutoShape 29"/>
          <p:cNvSpPr>
            <a:spLocks noChangeArrowheads="1"/>
          </p:cNvSpPr>
          <p:nvPr/>
        </p:nvSpPr>
        <p:spPr bwMode="auto">
          <a:xfrm>
            <a:off x="3779838" y="1557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Т</a:t>
            </a:r>
          </a:p>
        </p:txBody>
      </p:sp>
      <p:sp>
        <p:nvSpPr>
          <p:cNvPr id="76830" name="AutoShape 30"/>
          <p:cNvSpPr>
            <a:spLocks noChangeArrowheads="1"/>
          </p:cNvSpPr>
          <p:nvPr/>
        </p:nvSpPr>
        <p:spPr bwMode="auto">
          <a:xfrm>
            <a:off x="4284663" y="1557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И</a:t>
            </a:r>
          </a:p>
        </p:txBody>
      </p:sp>
      <p:sp>
        <p:nvSpPr>
          <p:cNvPr id="76831" name="AutoShape 31"/>
          <p:cNvSpPr>
            <a:spLocks noChangeArrowheads="1"/>
          </p:cNvSpPr>
          <p:nvPr/>
        </p:nvSpPr>
        <p:spPr bwMode="auto">
          <a:xfrm>
            <a:off x="4787900" y="1557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К</a:t>
            </a:r>
          </a:p>
        </p:txBody>
      </p:sp>
      <p:sp>
        <p:nvSpPr>
          <p:cNvPr id="76832" name="AutoShape 32"/>
          <p:cNvSpPr>
            <a:spLocks noChangeArrowheads="1"/>
          </p:cNvSpPr>
          <p:nvPr/>
        </p:nvSpPr>
        <p:spPr bwMode="auto">
          <a:xfrm>
            <a:off x="1692275" y="3716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600" b="1">
                <a:solidFill>
                  <a:srgbClr val="0D5EFF"/>
                </a:solidFill>
              </a:rPr>
              <a:t>Т</a:t>
            </a:r>
          </a:p>
        </p:txBody>
      </p:sp>
      <p:sp>
        <p:nvSpPr>
          <p:cNvPr id="76833" name="AutoShape 33"/>
          <p:cNvSpPr>
            <a:spLocks noChangeArrowheads="1"/>
          </p:cNvSpPr>
          <p:nvPr/>
        </p:nvSpPr>
        <p:spPr bwMode="auto">
          <a:xfrm>
            <a:off x="2195513" y="3716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Е</a:t>
            </a:r>
          </a:p>
        </p:txBody>
      </p:sp>
      <p:sp>
        <p:nvSpPr>
          <p:cNvPr id="76834" name="AutoShape 34"/>
          <p:cNvSpPr>
            <a:spLocks noChangeArrowheads="1"/>
          </p:cNvSpPr>
          <p:nvPr/>
        </p:nvSpPr>
        <p:spPr bwMode="auto">
          <a:xfrm>
            <a:off x="2700338" y="3716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Т</a:t>
            </a:r>
          </a:p>
        </p:txBody>
      </p:sp>
      <p:sp>
        <p:nvSpPr>
          <p:cNvPr id="76835" name="AutoShape 35"/>
          <p:cNvSpPr>
            <a:spLocks noChangeArrowheads="1"/>
          </p:cNvSpPr>
          <p:nvPr/>
        </p:nvSpPr>
        <p:spPr bwMode="auto">
          <a:xfrm>
            <a:off x="3203575" y="3716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Р</a:t>
            </a:r>
          </a:p>
        </p:txBody>
      </p:sp>
      <p:sp>
        <p:nvSpPr>
          <p:cNvPr id="76836" name="AutoShape 36"/>
          <p:cNvSpPr>
            <a:spLocks noChangeArrowheads="1"/>
          </p:cNvSpPr>
          <p:nvPr/>
        </p:nvSpPr>
        <p:spPr bwMode="auto">
          <a:xfrm>
            <a:off x="3708400" y="3716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А</a:t>
            </a:r>
          </a:p>
        </p:txBody>
      </p:sp>
      <p:sp>
        <p:nvSpPr>
          <p:cNvPr id="76837" name="AutoShape 37"/>
          <p:cNvSpPr>
            <a:spLocks noChangeArrowheads="1"/>
          </p:cNvSpPr>
          <p:nvPr/>
        </p:nvSpPr>
        <p:spPr bwMode="auto">
          <a:xfrm>
            <a:off x="4211638" y="3716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Д</a:t>
            </a:r>
          </a:p>
        </p:txBody>
      </p:sp>
      <p:sp>
        <p:nvSpPr>
          <p:cNvPr id="76838" name="AutoShape 38"/>
          <p:cNvSpPr>
            <a:spLocks noChangeArrowheads="1"/>
          </p:cNvSpPr>
          <p:nvPr/>
        </p:nvSpPr>
        <p:spPr bwMode="auto">
          <a:xfrm>
            <a:off x="4716463" y="3716338"/>
            <a:ext cx="720725" cy="719137"/>
          </a:xfrm>
          <a:prstGeom prst="cube">
            <a:avLst>
              <a:gd name="adj" fmla="val 25000"/>
            </a:avLst>
          </a:prstGeom>
          <a:gradFill rotWithShape="1">
            <a:gsLst>
              <a:gs pos="0">
                <a:srgbClr val="FFFFB7"/>
              </a:gs>
              <a:gs pos="100000">
                <a:srgbClr val="9BFFFF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D5EFF"/>
                </a:solidFill>
              </a:rPr>
              <a:t>Ь</a:t>
            </a:r>
          </a:p>
        </p:txBody>
      </p:sp>
      <p:sp>
        <p:nvSpPr>
          <p:cNvPr id="76847" name="AutoShape 47"/>
          <p:cNvSpPr>
            <a:spLocks noChangeArrowheads="1"/>
          </p:cNvSpPr>
          <p:nvPr/>
        </p:nvSpPr>
        <p:spPr bwMode="auto">
          <a:xfrm>
            <a:off x="1692275" y="1557338"/>
            <a:ext cx="503238" cy="576262"/>
          </a:xfrm>
          <a:prstGeom prst="star16">
            <a:avLst>
              <a:gd name="adj" fmla="val 375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2</a:t>
            </a:r>
          </a:p>
        </p:txBody>
      </p:sp>
      <p:sp>
        <p:nvSpPr>
          <p:cNvPr id="76848" name="AutoShape 48"/>
          <p:cNvSpPr>
            <a:spLocks noChangeArrowheads="1"/>
          </p:cNvSpPr>
          <p:nvPr/>
        </p:nvSpPr>
        <p:spPr bwMode="auto">
          <a:xfrm>
            <a:off x="2411413" y="908050"/>
            <a:ext cx="503237" cy="576263"/>
          </a:xfrm>
          <a:prstGeom prst="star16">
            <a:avLst>
              <a:gd name="adj" fmla="val 375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1</a:t>
            </a:r>
          </a:p>
        </p:txBody>
      </p:sp>
      <p:sp>
        <p:nvSpPr>
          <p:cNvPr id="76849" name="AutoShape 49"/>
          <p:cNvSpPr>
            <a:spLocks noChangeArrowheads="1"/>
          </p:cNvSpPr>
          <p:nvPr/>
        </p:nvSpPr>
        <p:spPr bwMode="auto">
          <a:xfrm>
            <a:off x="971550" y="2349500"/>
            <a:ext cx="503238" cy="576263"/>
          </a:xfrm>
          <a:prstGeom prst="star16">
            <a:avLst>
              <a:gd name="adj" fmla="val 375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3</a:t>
            </a:r>
          </a:p>
        </p:txBody>
      </p:sp>
      <p:sp>
        <p:nvSpPr>
          <p:cNvPr id="76850" name="AutoShape 50"/>
          <p:cNvSpPr>
            <a:spLocks noChangeArrowheads="1"/>
          </p:cNvSpPr>
          <p:nvPr/>
        </p:nvSpPr>
        <p:spPr bwMode="auto">
          <a:xfrm>
            <a:off x="755650" y="3141663"/>
            <a:ext cx="503238" cy="576262"/>
          </a:xfrm>
          <a:prstGeom prst="star16">
            <a:avLst>
              <a:gd name="adj" fmla="val 375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4</a:t>
            </a:r>
          </a:p>
        </p:txBody>
      </p:sp>
      <p:sp>
        <p:nvSpPr>
          <p:cNvPr id="76851" name="AutoShape 51"/>
          <p:cNvSpPr>
            <a:spLocks noChangeArrowheads="1"/>
          </p:cNvSpPr>
          <p:nvPr/>
        </p:nvSpPr>
        <p:spPr bwMode="auto">
          <a:xfrm>
            <a:off x="1042988" y="3860800"/>
            <a:ext cx="503237" cy="576263"/>
          </a:xfrm>
          <a:prstGeom prst="star16">
            <a:avLst>
              <a:gd name="adj" fmla="val 37500"/>
            </a:avLst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5</a:t>
            </a:r>
          </a:p>
        </p:txBody>
      </p:sp>
      <p:sp>
        <p:nvSpPr>
          <p:cNvPr id="76852" name="AutoShape 52"/>
          <p:cNvSpPr>
            <a:spLocks noChangeArrowheads="1"/>
          </p:cNvSpPr>
          <p:nvPr/>
        </p:nvSpPr>
        <p:spPr bwMode="auto">
          <a:xfrm>
            <a:off x="1403350" y="4437063"/>
            <a:ext cx="6769100" cy="2420937"/>
          </a:xfrm>
          <a:prstGeom prst="horizontalScroll">
            <a:avLst>
              <a:gd name="adj" fmla="val 12500"/>
            </a:avLst>
          </a:prstGeom>
          <a:solidFill>
            <a:srgbClr val="53DE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2800" b="1"/>
          </a:p>
          <a:p>
            <a:pPr algn="ctr"/>
            <a:r>
              <a:rPr lang="ru-RU" sz="2800" b="1"/>
              <a:t>  </a:t>
            </a:r>
            <a:r>
              <a:rPr lang="ru-RU" sz="2800"/>
              <a:t>Я жёлтый, чёрный, красный, синий,</a:t>
            </a:r>
          </a:p>
          <a:p>
            <a:pPr algn="ctr"/>
            <a:r>
              <a:rPr lang="ru-RU" sz="2800"/>
              <a:t>С начинкой твёрдой в середине,</a:t>
            </a:r>
          </a:p>
          <a:p>
            <a:pPr algn="ctr"/>
            <a:r>
              <a:rPr lang="ru-RU" sz="2800"/>
              <a:t>Я с острым ножиком дружу,</a:t>
            </a:r>
          </a:p>
          <a:p>
            <a:pPr algn="ctr"/>
            <a:r>
              <a:rPr lang="ru-RU" sz="2800"/>
              <a:t>И что хочу, изображу. </a:t>
            </a:r>
          </a:p>
          <a:p>
            <a:pPr algn="ctr"/>
            <a:endParaRPr lang="ru-RU" sz="2800"/>
          </a:p>
        </p:txBody>
      </p:sp>
      <p:pic>
        <p:nvPicPr>
          <p:cNvPr id="76859" name="Picture 5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13236">
            <a:off x="6026150" y="3194050"/>
            <a:ext cx="1058863" cy="1377950"/>
          </a:xfrm>
          <a:prstGeom prst="rect">
            <a:avLst/>
          </a:prstGeom>
          <a:noFill/>
        </p:spPr>
      </p:pic>
      <p:pic>
        <p:nvPicPr>
          <p:cNvPr id="76861" name="Picture 6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3042752">
            <a:off x="5724525" y="1700213"/>
            <a:ext cx="854075" cy="527050"/>
          </a:xfrm>
          <a:prstGeom prst="rect">
            <a:avLst/>
          </a:prstGeom>
          <a:noFill/>
        </p:spPr>
      </p:pic>
      <p:pic>
        <p:nvPicPr>
          <p:cNvPr id="76862" name="Picture 6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256714">
            <a:off x="6011863" y="2565400"/>
            <a:ext cx="241300" cy="1406525"/>
          </a:xfrm>
          <a:prstGeom prst="rect">
            <a:avLst/>
          </a:prstGeom>
          <a:noFill/>
        </p:spPr>
      </p:pic>
      <p:pic>
        <p:nvPicPr>
          <p:cNvPr id="76863" name="Picture 6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-2834505">
            <a:off x="5575300" y="2425700"/>
            <a:ext cx="1439863" cy="277813"/>
          </a:xfrm>
          <a:prstGeom prst="rect">
            <a:avLst/>
          </a:prstGeom>
          <a:noFill/>
        </p:spPr>
      </p:pic>
      <p:pic>
        <p:nvPicPr>
          <p:cNvPr id="76866" name="Picture 6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310345">
            <a:off x="7915275" y="247650"/>
            <a:ext cx="177800" cy="1379538"/>
          </a:xfrm>
          <a:prstGeom prst="rect">
            <a:avLst/>
          </a:prstGeom>
          <a:noFill/>
        </p:spPr>
      </p:pic>
      <p:sp>
        <p:nvSpPr>
          <p:cNvPr id="76867" name="AutoShape 67"/>
          <p:cNvSpPr>
            <a:spLocks noChangeArrowheads="1"/>
          </p:cNvSpPr>
          <p:nvPr/>
        </p:nvSpPr>
        <p:spPr bwMode="auto">
          <a:xfrm>
            <a:off x="1403648" y="4437063"/>
            <a:ext cx="6769100" cy="2420937"/>
          </a:xfrm>
          <a:prstGeom prst="horizontalScroll">
            <a:avLst>
              <a:gd name="adj" fmla="val 12500"/>
            </a:avLst>
          </a:prstGeom>
          <a:solidFill>
            <a:srgbClr val="69E2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/>
            <a:r>
              <a:rPr lang="ru-RU" sz="2800"/>
              <a:t>Как ему работу дашь,</a:t>
            </a:r>
          </a:p>
          <a:p>
            <a:pPr marL="457200" indent="-457200" algn="ctr"/>
            <a:r>
              <a:rPr lang="ru-RU" sz="2800"/>
              <a:t>Зря трудился карандаш.</a:t>
            </a:r>
          </a:p>
        </p:txBody>
      </p:sp>
      <p:sp>
        <p:nvSpPr>
          <p:cNvPr id="76868" name="AutoShape 68"/>
          <p:cNvSpPr>
            <a:spLocks noChangeArrowheads="1"/>
          </p:cNvSpPr>
          <p:nvPr/>
        </p:nvSpPr>
        <p:spPr bwMode="auto">
          <a:xfrm>
            <a:off x="1403648" y="4437063"/>
            <a:ext cx="6769100" cy="2420937"/>
          </a:xfrm>
          <a:prstGeom prst="horizontalScroll">
            <a:avLst>
              <a:gd name="adj" fmla="val 12500"/>
            </a:avLst>
          </a:prstGeom>
          <a:solidFill>
            <a:srgbClr val="69E2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/>
            <a:r>
              <a:rPr lang="ru-RU" sz="2800" dirty="0"/>
              <a:t>Я люблю </a:t>
            </a:r>
            <a:r>
              <a:rPr lang="ru-RU" sz="2800" dirty="0" smtClean="0"/>
              <a:t>прямоту.</a:t>
            </a:r>
            <a:endParaRPr lang="ru-RU" sz="2800" dirty="0"/>
          </a:p>
          <a:p>
            <a:pPr marL="457200" indent="-457200" algn="ctr"/>
            <a:r>
              <a:rPr lang="ru-RU" sz="2800" dirty="0"/>
              <a:t>Я – сама </a:t>
            </a:r>
            <a:r>
              <a:rPr lang="ru-RU" sz="2800" dirty="0" smtClean="0"/>
              <a:t>прямая!</a:t>
            </a:r>
            <a:endParaRPr lang="ru-RU" sz="2800" dirty="0"/>
          </a:p>
          <a:p>
            <a:pPr marL="457200" indent="-457200" algn="ctr"/>
            <a:r>
              <a:rPr lang="ru-RU" sz="2800" dirty="0"/>
              <a:t>Сделать ровную черту</a:t>
            </a:r>
          </a:p>
          <a:p>
            <a:pPr marL="457200" indent="-457200" algn="ctr"/>
            <a:r>
              <a:rPr lang="ru-RU" sz="2800" dirty="0"/>
              <a:t>Всем я помогаю.</a:t>
            </a:r>
          </a:p>
        </p:txBody>
      </p:sp>
      <p:sp>
        <p:nvSpPr>
          <p:cNvPr id="76869" name="AutoShape 69"/>
          <p:cNvSpPr>
            <a:spLocks noChangeArrowheads="1"/>
          </p:cNvSpPr>
          <p:nvPr/>
        </p:nvSpPr>
        <p:spPr bwMode="auto">
          <a:xfrm>
            <a:off x="1403648" y="4437063"/>
            <a:ext cx="6769100" cy="2420937"/>
          </a:xfrm>
          <a:prstGeom prst="horizontalScroll">
            <a:avLst>
              <a:gd name="adj" fmla="val 12500"/>
            </a:avLst>
          </a:prstGeom>
          <a:solidFill>
            <a:srgbClr val="69E2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/>
            <a:r>
              <a:rPr lang="ru-RU" sz="2400"/>
              <a:t>Стальной конёк по белому полю бегает,</a:t>
            </a:r>
          </a:p>
          <a:p>
            <a:pPr marL="457200" indent="-457200" algn="ctr"/>
            <a:r>
              <a:rPr lang="ru-RU" sz="2400"/>
              <a:t>За собой чёрные следы оставляет.</a:t>
            </a:r>
          </a:p>
        </p:txBody>
      </p:sp>
      <p:sp>
        <p:nvSpPr>
          <p:cNvPr id="76870" name="AutoShape 70"/>
          <p:cNvSpPr>
            <a:spLocks noChangeArrowheads="1"/>
          </p:cNvSpPr>
          <p:nvPr/>
        </p:nvSpPr>
        <p:spPr bwMode="auto">
          <a:xfrm>
            <a:off x="1403648" y="4437063"/>
            <a:ext cx="6767513" cy="2420937"/>
          </a:xfrm>
          <a:prstGeom prst="horizontalScroll">
            <a:avLst>
              <a:gd name="adj" fmla="val 12500"/>
            </a:avLst>
          </a:prstGeom>
          <a:solidFill>
            <a:srgbClr val="69E2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/>
            <a:r>
              <a:rPr lang="ru-RU" sz="2800" dirty="0"/>
              <a:t>То я в клетку, то в </a:t>
            </a:r>
            <a:r>
              <a:rPr lang="ru-RU" sz="2800" dirty="0" smtClean="0"/>
              <a:t>линейку.</a:t>
            </a:r>
            <a:endParaRPr lang="ru-RU" sz="2800" dirty="0"/>
          </a:p>
          <a:p>
            <a:pPr marL="457200" indent="-457200" algn="ctr"/>
            <a:r>
              <a:rPr lang="ru-RU" sz="2800" dirty="0"/>
              <a:t>Написать по мне </a:t>
            </a:r>
            <a:r>
              <a:rPr lang="ru-RU" sz="2800" dirty="0" smtClean="0"/>
              <a:t>сумей-ка!</a:t>
            </a:r>
            <a:endParaRPr lang="ru-RU" sz="2800" dirty="0"/>
          </a:p>
          <a:p>
            <a:pPr marL="457200" indent="-457200" algn="ctr"/>
            <a:r>
              <a:rPr lang="ru-RU" sz="2800" dirty="0"/>
              <a:t>Можешь и </a:t>
            </a:r>
            <a:r>
              <a:rPr lang="ru-RU" sz="2800" dirty="0" smtClean="0"/>
              <a:t>нарисовать.</a:t>
            </a:r>
            <a:endParaRPr lang="ru-RU" sz="2800" dirty="0"/>
          </a:p>
          <a:p>
            <a:pPr marL="457200" indent="-457200" algn="ctr"/>
            <a:r>
              <a:rPr lang="ru-RU" sz="2800" dirty="0"/>
              <a:t>Что такое я? </a:t>
            </a:r>
          </a:p>
        </p:txBody>
      </p:sp>
      <p:sp>
        <p:nvSpPr>
          <p:cNvPr id="76875" name="AutoShape 75"/>
          <p:cNvSpPr>
            <a:spLocks noChangeArrowheads="1"/>
          </p:cNvSpPr>
          <p:nvPr/>
        </p:nvSpPr>
        <p:spPr bwMode="auto">
          <a:xfrm>
            <a:off x="1476375" y="4437063"/>
            <a:ext cx="6769100" cy="2420937"/>
          </a:xfrm>
          <a:prstGeom prst="horizontalScroll">
            <a:avLst>
              <a:gd name="adj" fmla="val 12500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6000" b="1"/>
          </a:p>
        </p:txBody>
      </p:sp>
      <p:sp>
        <p:nvSpPr>
          <p:cNvPr id="76877" name="WordArt 77"/>
          <p:cNvSpPr>
            <a:spLocks noChangeArrowheads="1" noChangeShapeType="1" noTextEdit="1"/>
          </p:cNvSpPr>
          <p:nvPr/>
        </p:nvSpPr>
        <p:spPr bwMode="auto">
          <a:xfrm>
            <a:off x="2267744" y="5229200"/>
            <a:ext cx="5472112" cy="1146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000" b="1" kern="10" dirty="0">
                <a:ln w="9525">
                  <a:solidFill>
                    <a:srgbClr val="00FF00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Учебные вещи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68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768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B060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768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768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768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"/>
                            </p:stCondLst>
                            <p:childTnLst>
                              <p:par>
                                <p:cTn id="4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768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60"/>
                            </p:stCondLst>
                            <p:childTnLst>
                              <p:par>
                                <p:cTn id="4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768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0"/>
                            </p:stCondLst>
                            <p:childTnLst>
                              <p:par>
                                <p:cTn id="5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76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76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768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20"/>
                            </p:stCondLst>
                            <p:childTnLst>
                              <p:par>
                                <p:cTn id="5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0" dur="80"/>
                                        <p:tgtEl>
                                          <p:spTgt spid="7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1" dur="80"/>
                                        <p:tgtEl>
                                          <p:spTgt spid="7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80"/>
                                        <p:tgtEl>
                                          <p:spTgt spid="768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"/>
                            </p:stCondLst>
                            <p:childTnLst>
                              <p:par>
                                <p:cTn id="6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6" dur="80"/>
                                        <p:tgtEl>
                                          <p:spTgt spid="76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7" dur="80"/>
                                        <p:tgtEl>
                                          <p:spTgt spid="76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80"/>
                                        <p:tgtEl>
                                          <p:spTgt spid="76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0"/>
                            </p:stCondLst>
                            <p:childTnLst>
                              <p:par>
                                <p:cTn id="7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80"/>
                                        <p:tgtEl>
                                          <p:spTgt spid="76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80"/>
                                        <p:tgtEl>
                                          <p:spTgt spid="76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80"/>
                                        <p:tgtEl>
                                          <p:spTgt spid="768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60"/>
                            </p:stCondLst>
                            <p:childTnLst>
                              <p:par>
                                <p:cTn id="7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8" dur="80"/>
                                        <p:tgtEl>
                                          <p:spTgt spid="76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9" dur="80"/>
                                        <p:tgtEl>
                                          <p:spTgt spid="76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80"/>
                                        <p:tgtEl>
                                          <p:spTgt spid="76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64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7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40"/>
                            </p:stCondLst>
                            <p:childTnLst>
                              <p:par>
                                <p:cTn id="86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40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140"/>
                            </p:stCondLst>
                            <p:childTnLst>
                              <p:par>
                                <p:cTn id="9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40"/>
                            </p:stCondLst>
                            <p:childTnLst>
                              <p:par>
                                <p:cTn id="9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40"/>
                            </p:stCondLst>
                            <p:childTnLst>
                              <p:par>
                                <p:cTn id="9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848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768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1000" fill="hold"/>
                                        <p:tgtEl>
                                          <p:spTgt spid="768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B060"/>
                                      </p:to>
                                    </p:animClr>
                                    <p:set>
                                      <p:cBhvr>
                                        <p:cTn id="113" dur="1000" fill="hold"/>
                                        <p:tgtEl>
                                          <p:spTgt spid="768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1000" fill="hold"/>
                                        <p:tgtEl>
                                          <p:spTgt spid="768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2" dur="80"/>
                                        <p:tgtEl>
                                          <p:spTgt spid="76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3" dur="80"/>
                                        <p:tgtEl>
                                          <p:spTgt spid="76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80"/>
                                        <p:tgtEl>
                                          <p:spTgt spid="76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80"/>
                            </p:stCondLst>
                            <p:childTnLst>
                              <p:par>
                                <p:cTn id="13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8" dur="80"/>
                                        <p:tgtEl>
                                          <p:spTgt spid="76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9" dur="80"/>
                                        <p:tgtEl>
                                          <p:spTgt spid="76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80"/>
                                        <p:tgtEl>
                                          <p:spTgt spid="76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60"/>
                            </p:stCondLst>
                            <p:childTnLst>
                              <p:par>
                                <p:cTn id="14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4" dur="80"/>
                                        <p:tgtEl>
                                          <p:spTgt spid="76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5" dur="80"/>
                                        <p:tgtEl>
                                          <p:spTgt spid="76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80"/>
                                        <p:tgtEl>
                                          <p:spTgt spid="768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40"/>
                            </p:stCondLst>
                            <p:childTnLst>
                              <p:par>
                                <p:cTn id="14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0" dur="80"/>
                                        <p:tgtEl>
                                          <p:spTgt spid="76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1" dur="80"/>
                                        <p:tgtEl>
                                          <p:spTgt spid="76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2" dur="80"/>
                                        <p:tgtEl>
                                          <p:spTgt spid="76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320"/>
                            </p:stCondLst>
                            <p:childTnLst>
                              <p:par>
                                <p:cTn id="15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6" dur="80"/>
                                        <p:tgtEl>
                                          <p:spTgt spid="76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7" dur="80"/>
                                        <p:tgtEl>
                                          <p:spTgt spid="76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8" dur="80"/>
                                        <p:tgtEl>
                                          <p:spTgt spid="76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00"/>
                            </p:stCondLst>
                            <p:childTnLst>
                              <p:par>
                                <p:cTn id="16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2" dur="80"/>
                                        <p:tgtEl>
                                          <p:spTgt spid="76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3" dur="80"/>
                                        <p:tgtEl>
                                          <p:spTgt spid="76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4" dur="80"/>
                                        <p:tgtEl>
                                          <p:spTgt spid="768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76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900"/>
                            </p:stCondLst>
                            <p:childTnLst>
                              <p:par>
                                <p:cTn id="16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900"/>
                            </p:stCondLst>
                            <p:childTnLst>
                              <p:par>
                                <p:cTn id="17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900"/>
                            </p:stCondLst>
                            <p:childTnLst>
                              <p:par>
                                <p:cTn id="17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847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768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5" dur="1000" fill="hold"/>
                                        <p:tgtEl>
                                          <p:spTgt spid="768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B060"/>
                                      </p:to>
                                    </p:animClr>
                                    <p:set>
                                      <p:cBhvr>
                                        <p:cTn id="186" dur="1000" fill="hold"/>
                                        <p:tgtEl>
                                          <p:spTgt spid="768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1000" fill="hold"/>
                                        <p:tgtEl>
                                          <p:spTgt spid="768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1000"/>
                            </p:stCondLst>
                            <p:childTnLst>
                              <p:par>
                                <p:cTn id="1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1000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000"/>
                            </p:stCondLst>
                            <p:childTnLst>
                              <p:par>
                                <p:cTn id="1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000"/>
                            </p:stCondLst>
                            <p:childTnLst>
                              <p:par>
                                <p:cTn id="1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1000"/>
                            </p:stCondLst>
                            <p:childTnLst>
                              <p:par>
                                <p:cTn id="2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5" dur="80"/>
                                        <p:tgtEl>
                                          <p:spTgt spid="76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6" dur="80"/>
                                        <p:tgtEl>
                                          <p:spTgt spid="76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7" dur="80"/>
                                        <p:tgtEl>
                                          <p:spTgt spid="768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80"/>
                            </p:stCondLst>
                            <p:childTnLst>
                              <p:par>
                                <p:cTn id="21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1" dur="80"/>
                                        <p:tgtEl>
                                          <p:spTgt spid="76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2" dur="80"/>
                                        <p:tgtEl>
                                          <p:spTgt spid="76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3" dur="80"/>
                                        <p:tgtEl>
                                          <p:spTgt spid="768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160"/>
                            </p:stCondLst>
                            <p:childTnLst>
                              <p:par>
                                <p:cTn id="22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7" dur="80"/>
                                        <p:tgtEl>
                                          <p:spTgt spid="76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8" dur="80"/>
                                        <p:tgtEl>
                                          <p:spTgt spid="76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80"/>
                                        <p:tgtEl>
                                          <p:spTgt spid="768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240"/>
                            </p:stCondLst>
                            <p:childTnLst>
                              <p:par>
                                <p:cTn id="23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3" dur="80"/>
                                        <p:tgtEl>
                                          <p:spTgt spid="76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4" dur="80"/>
                                        <p:tgtEl>
                                          <p:spTgt spid="76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5" dur="80"/>
                                        <p:tgtEl>
                                          <p:spTgt spid="768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320"/>
                            </p:stCondLst>
                            <p:childTnLst>
                              <p:par>
                                <p:cTn id="23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9" dur="80"/>
                                        <p:tgtEl>
                                          <p:spTgt spid="76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0" dur="80"/>
                                        <p:tgtEl>
                                          <p:spTgt spid="76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80"/>
                                        <p:tgtEl>
                                          <p:spTgt spid="768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2" fill="hold">
                            <p:stCondLst>
                              <p:cond delay="400"/>
                            </p:stCondLst>
                            <p:childTnLst>
                              <p:par>
                                <p:cTn id="24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5" dur="80"/>
                                        <p:tgtEl>
                                          <p:spTgt spid="76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6" dur="80"/>
                                        <p:tgtEl>
                                          <p:spTgt spid="76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7" dur="80"/>
                                        <p:tgtEl>
                                          <p:spTgt spid="76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480"/>
                            </p:stCondLst>
                            <p:childTnLst>
                              <p:par>
                                <p:cTn id="24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1" dur="80"/>
                                        <p:tgtEl>
                                          <p:spTgt spid="76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2" dur="80"/>
                                        <p:tgtEl>
                                          <p:spTgt spid="76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3" dur="80"/>
                                        <p:tgtEl>
                                          <p:spTgt spid="76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560"/>
                            </p:stCondLst>
                            <p:childTnLst>
                              <p:par>
                                <p:cTn id="2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7" dur="500"/>
                                        <p:tgtEl>
                                          <p:spTgt spid="76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060"/>
                            </p:stCondLst>
                            <p:childTnLst>
                              <p:par>
                                <p:cTn id="25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1060"/>
                            </p:stCondLst>
                            <p:childTnLst>
                              <p:par>
                                <p:cTn id="26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1060"/>
                            </p:stCondLst>
                            <p:childTnLst>
                              <p:par>
                                <p:cTn id="26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1060"/>
                            </p:stCondLst>
                            <p:childTnLst>
                              <p:par>
                                <p:cTn id="26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1060"/>
                            </p:stCondLst>
                            <p:childTnLst>
                              <p:par>
                                <p:cTn id="27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849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768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5" dur="1000" fill="hold"/>
                                        <p:tgtEl>
                                          <p:spTgt spid="768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B060"/>
                                      </p:to>
                                    </p:animClr>
                                    <p:set>
                                      <p:cBhvr>
                                        <p:cTn id="286" dur="1000" fill="hold"/>
                                        <p:tgtEl>
                                          <p:spTgt spid="768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7" dur="1000" fill="hold"/>
                                        <p:tgtEl>
                                          <p:spTgt spid="768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000"/>
                            </p:stCondLst>
                            <p:childTnLst>
                              <p:par>
                                <p:cTn id="28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000"/>
                            </p:stCondLst>
                            <p:childTnLst>
                              <p:par>
                                <p:cTn id="2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1000"/>
                            </p:stCondLst>
                            <p:childTnLst>
                              <p:par>
                                <p:cTn id="2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1" fill="hold">
                      <p:stCondLst>
                        <p:cond delay="indefinite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05" dur="80"/>
                                        <p:tgtEl>
                                          <p:spTgt spid="76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6" dur="80"/>
                                        <p:tgtEl>
                                          <p:spTgt spid="76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7" dur="80"/>
                                        <p:tgtEl>
                                          <p:spTgt spid="76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80"/>
                            </p:stCondLst>
                            <p:childTnLst>
                              <p:par>
                                <p:cTn id="30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1" dur="80"/>
                                        <p:tgtEl>
                                          <p:spTgt spid="76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2" dur="80"/>
                                        <p:tgtEl>
                                          <p:spTgt spid="76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3" dur="80"/>
                                        <p:tgtEl>
                                          <p:spTgt spid="76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4" fill="hold">
                            <p:stCondLst>
                              <p:cond delay="160"/>
                            </p:stCondLst>
                            <p:childTnLst>
                              <p:par>
                                <p:cTn id="3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7" dur="80"/>
                                        <p:tgtEl>
                                          <p:spTgt spid="76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18" dur="80"/>
                                        <p:tgtEl>
                                          <p:spTgt spid="76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" dur="80"/>
                                        <p:tgtEl>
                                          <p:spTgt spid="768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40"/>
                            </p:stCondLst>
                            <p:childTnLst>
                              <p:par>
                                <p:cTn id="32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3" dur="80"/>
                                        <p:tgtEl>
                                          <p:spTgt spid="76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4" dur="80"/>
                                        <p:tgtEl>
                                          <p:spTgt spid="76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5" dur="80"/>
                                        <p:tgtEl>
                                          <p:spTgt spid="76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6" fill="hold">
                            <p:stCondLst>
                              <p:cond delay="320"/>
                            </p:stCondLst>
                            <p:childTnLst>
                              <p:par>
                                <p:cTn id="32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9" dur="80"/>
                                        <p:tgtEl>
                                          <p:spTgt spid="76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0" dur="80"/>
                                        <p:tgtEl>
                                          <p:spTgt spid="76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80"/>
                                        <p:tgtEl>
                                          <p:spTgt spid="76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400"/>
                            </p:stCondLst>
                            <p:childTnLst>
                              <p:par>
                                <p:cTn id="3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1000"/>
                                        <p:tgtEl>
                                          <p:spTgt spid="76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1400"/>
                            </p:stCondLst>
                            <p:childTnLst>
                              <p:par>
                                <p:cTn id="33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9" fill="hold">
                            <p:stCondLst>
                              <p:cond delay="1400"/>
                            </p:stCondLst>
                            <p:childTnLst>
                              <p:par>
                                <p:cTn id="34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1400"/>
                            </p:stCondLst>
                            <p:childTnLst>
                              <p:par>
                                <p:cTn id="34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850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768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53" dur="1000" fill="hold"/>
                                        <p:tgtEl>
                                          <p:spTgt spid="768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0B060"/>
                                      </p:to>
                                    </p:animClr>
                                    <p:set>
                                      <p:cBhvr>
                                        <p:cTn id="354" dur="1000" fill="hold"/>
                                        <p:tgtEl>
                                          <p:spTgt spid="768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5" dur="1000" fill="hold"/>
                                        <p:tgtEl>
                                          <p:spTgt spid="768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000"/>
                            </p:stCondLst>
                            <p:childTnLst>
                              <p:par>
                                <p:cTn id="35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9" dur="80"/>
                                        <p:tgtEl>
                                          <p:spTgt spid="76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0" dur="80"/>
                                        <p:tgtEl>
                                          <p:spTgt spid="76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1" dur="80"/>
                                        <p:tgtEl>
                                          <p:spTgt spid="768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80"/>
                            </p:stCondLst>
                            <p:childTnLst>
                              <p:par>
                                <p:cTn id="38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5" dur="80"/>
                                        <p:tgtEl>
                                          <p:spTgt spid="76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6" dur="80"/>
                                        <p:tgtEl>
                                          <p:spTgt spid="76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7" dur="80"/>
                                        <p:tgtEl>
                                          <p:spTgt spid="768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8" fill="hold">
                            <p:stCondLst>
                              <p:cond delay="160"/>
                            </p:stCondLst>
                            <p:childTnLst>
                              <p:par>
                                <p:cTn id="38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1" dur="80"/>
                                        <p:tgtEl>
                                          <p:spTgt spid="76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2" dur="80"/>
                                        <p:tgtEl>
                                          <p:spTgt spid="76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3" dur="80"/>
                                        <p:tgtEl>
                                          <p:spTgt spid="76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240"/>
                            </p:stCondLst>
                            <p:childTnLst>
                              <p:par>
                                <p:cTn id="39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7" dur="80"/>
                                        <p:tgtEl>
                                          <p:spTgt spid="76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8" dur="80"/>
                                        <p:tgtEl>
                                          <p:spTgt spid="76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9" dur="80"/>
                                        <p:tgtEl>
                                          <p:spTgt spid="76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320"/>
                            </p:stCondLst>
                            <p:childTnLst>
                              <p:par>
                                <p:cTn id="40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3" dur="80"/>
                                        <p:tgtEl>
                                          <p:spTgt spid="76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4" dur="80"/>
                                        <p:tgtEl>
                                          <p:spTgt spid="76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5" dur="80"/>
                                        <p:tgtEl>
                                          <p:spTgt spid="76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400"/>
                            </p:stCondLst>
                            <p:childTnLst>
                              <p:par>
                                <p:cTn id="40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9" dur="80"/>
                                        <p:tgtEl>
                                          <p:spTgt spid="76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0" dur="80"/>
                                        <p:tgtEl>
                                          <p:spTgt spid="76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1" dur="80"/>
                                        <p:tgtEl>
                                          <p:spTgt spid="768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2" fill="hold">
                            <p:stCondLst>
                              <p:cond delay="480"/>
                            </p:stCondLst>
                            <p:childTnLst>
                              <p:par>
                                <p:cTn id="41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15" dur="80"/>
                                        <p:tgtEl>
                                          <p:spTgt spid="76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6" dur="80"/>
                                        <p:tgtEl>
                                          <p:spTgt spid="76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7" dur="80"/>
                                        <p:tgtEl>
                                          <p:spTgt spid="768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8" fill="hold">
                            <p:stCondLst>
                              <p:cond delay="560"/>
                            </p:stCondLst>
                            <p:childTnLst>
                              <p:par>
                                <p:cTn id="4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1" dur="500"/>
                                        <p:tgtEl>
                                          <p:spTgt spid="76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2" fill="hold">
                            <p:stCondLst>
                              <p:cond delay="1060"/>
                            </p:stCondLst>
                            <p:childTnLst>
                              <p:par>
                                <p:cTn id="423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1" fill="hold">
                      <p:stCondLst>
                        <p:cond delay="indefinite"/>
                      </p:stCondLst>
                      <p:childTnLst>
                        <p:par>
                          <p:cTn id="442" fill="hold">
                            <p:stCondLst>
                              <p:cond delay="0"/>
                            </p:stCondLst>
                            <p:childTnLst>
                              <p:par>
                                <p:cTn id="44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76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500" fill="hold"/>
                                        <p:tgtEl>
                                          <p:spTgt spid="76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851"/>
                  </p:tgtEl>
                </p:cond>
              </p:nextCondLst>
            </p:seq>
          </p:childTnLst>
        </p:cTn>
      </p:par>
    </p:tnLst>
    <p:bldLst>
      <p:bldP spid="76852" grpId="0" build="allAtOnce" animBg="1"/>
      <p:bldP spid="76852" grpId="1" build="allAtOnce" animBg="1"/>
      <p:bldP spid="76867" grpId="0" build="allAtOnce" animBg="1"/>
      <p:bldP spid="76867" grpId="1" build="allAtOnce" animBg="1"/>
      <p:bldP spid="76868" grpId="0" build="allAtOnce" animBg="1"/>
      <p:bldP spid="76868" grpId="1" build="allAtOnce" animBg="1"/>
      <p:bldP spid="76869" grpId="0" build="allAtOnce" animBg="1"/>
      <p:bldP spid="76869" grpId="1" build="allAtOnce" animBg="1"/>
      <p:bldP spid="76870" grpId="0" build="allAtOnce" animBg="1"/>
      <p:bldP spid="76870" grpId="1" build="allAtOnce" animBg="1"/>
      <p:bldP spid="76875" grpId="0"/>
      <p:bldP spid="7687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0"/>
            <a:ext cx="8136904" cy="685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88640"/>
            <a:ext cx="2520280" cy="32415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2852936"/>
            <a:ext cx="333375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620688"/>
            <a:ext cx="2376264" cy="3909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90" name="Picture 6" descr="50c66d7a437b827fbc260695fcf93232"/>
          <p:cNvPicPr>
            <a:picLocks noGrp="1" noChangeAspect="1" noChangeArrowheads="1" noCrop="1"/>
          </p:cNvPicPr>
          <p:nvPr>
            <p:ph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129</Words>
  <Application>Microsoft Office PowerPoint</Application>
  <PresentationFormat>Экран (4:3)</PresentationFormat>
  <Paragraphs>57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Lyudmila Nikiforova</cp:lastModifiedBy>
  <cp:revision>11</cp:revision>
  <dcterms:created xsi:type="dcterms:W3CDTF">2011-08-31T07:41:16Z</dcterms:created>
  <dcterms:modified xsi:type="dcterms:W3CDTF">2011-08-31T17:34:40Z</dcterms:modified>
</cp:coreProperties>
</file>