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81" r:id="rId25"/>
    <p:sldId id="282" r:id="rId26"/>
    <p:sldId id="283" r:id="rId27"/>
    <p:sldId id="284" r:id="rId28"/>
    <p:sldId id="28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4546" y="571480"/>
            <a:ext cx="4929222" cy="271464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Тренажер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словарные слова</a:t>
            </a:r>
            <a:br>
              <a:rPr lang="ru-RU" b="1" dirty="0" smtClean="0"/>
            </a:br>
            <a:r>
              <a:rPr lang="ru-RU" b="1" dirty="0" smtClean="0"/>
              <a:t>2 </a:t>
            </a:r>
            <a:r>
              <a:rPr lang="ru-RU" b="1" dirty="0" smtClean="0"/>
              <a:t>класс</a:t>
            </a:r>
            <a:br>
              <a:rPr lang="ru-RU" b="1" dirty="0" smtClean="0"/>
            </a:br>
            <a:r>
              <a:rPr lang="ru-RU" sz="3100" b="1" dirty="0" smtClean="0"/>
              <a:t>(часть 1)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7554" y="4643446"/>
            <a:ext cx="5357850" cy="17526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Составила: учитель начальных классов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Герасимова Наталья Владимировна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МБОУ коррекционная школа-интернат №8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г.Саяногорска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club.foto.ru/gallery/images/preview/2009/11/01/14596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6953250" cy="46386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643570" y="5072074"/>
            <a:ext cx="3143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err="1" smtClean="0"/>
              <a:t>с_рока</a:t>
            </a:r>
            <a:endParaRPr lang="ru-RU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929322" y="5072074"/>
            <a:ext cx="7729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о 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01090" y="6215082"/>
            <a:ext cx="357190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7786710" y="6215082"/>
            <a:ext cx="428628" cy="35719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ptici.info/foto_max/snegi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7072362" cy="470040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786314" y="5214950"/>
            <a:ext cx="3143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err="1" smtClean="0"/>
              <a:t>сн_гирь</a:t>
            </a:r>
            <a:endParaRPr lang="ru-RU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500694" y="5214950"/>
            <a:ext cx="7473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е 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01090" y="6215082"/>
            <a:ext cx="357190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7786710" y="6215082"/>
            <a:ext cx="428628" cy="35719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6" descr="http://nature.sfu-kras.ru/files/nature/%D0%A1%D0%B8%D0%BD%D0%B8%D1%86%D0%B0%2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71480"/>
            <a:ext cx="6643734" cy="44291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929190" y="5143512"/>
            <a:ext cx="2571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err="1" smtClean="0"/>
              <a:t>с_ница</a:t>
            </a:r>
            <a:endParaRPr lang="ru-RU" sz="6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214942" y="5143512"/>
            <a:ext cx="7873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и 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501090" y="6215082"/>
            <a:ext cx="357190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7786710" y="6215082"/>
            <a:ext cx="428628" cy="35719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://party-art.ru/d/389244/d/p10003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0"/>
            <a:ext cx="5129812" cy="471490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929322" y="2000240"/>
            <a:ext cx="20717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err="1" smtClean="0"/>
              <a:t>п_тух</a:t>
            </a:r>
            <a:endParaRPr lang="ru-RU" sz="6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286512" y="2000240"/>
            <a:ext cx="7473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е 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501090" y="6215082"/>
            <a:ext cx="357190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7786710" y="6215082"/>
            <a:ext cx="428628" cy="35719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symbolsbook.ru/images/S/Solove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6429420" cy="4494976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929190" y="5072074"/>
            <a:ext cx="30003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err="1" smtClean="0"/>
              <a:t>с_л_вей</a:t>
            </a:r>
            <a:endParaRPr lang="ru-RU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214942" y="5072074"/>
            <a:ext cx="7729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о 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00760" y="5072074"/>
            <a:ext cx="7729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о 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8358214" y="6286520"/>
            <a:ext cx="428628" cy="35719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sc147ekb96.jumpa.ru/images/stories/photo/3410903-ca5a154fa2642e9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85794"/>
            <a:ext cx="4786346" cy="500970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572132" y="3000372"/>
            <a:ext cx="27146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err="1" smtClean="0"/>
              <a:t>уч_ник</a:t>
            </a:r>
            <a:endParaRPr lang="ru-RU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286512" y="3000372"/>
            <a:ext cx="7473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е 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01090" y="6215082"/>
            <a:ext cx="357190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7786710" y="6215082"/>
            <a:ext cx="428628" cy="35719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orelgazeta.ru/sites/default/files/styles/large/public/field/image/13_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642918"/>
            <a:ext cx="7304002" cy="335758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00562" y="4286256"/>
            <a:ext cx="30003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err="1" smtClean="0"/>
              <a:t>учит_ль</a:t>
            </a:r>
            <a:endParaRPr lang="ru-RU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929322" y="4286256"/>
            <a:ext cx="7473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е 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501090" y="6215082"/>
            <a:ext cx="357190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7786710" y="6215082"/>
            <a:ext cx="428628" cy="35719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76307s027.edusite.ru/images/p42_p10602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6096000" cy="4572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286380" y="5143512"/>
            <a:ext cx="30003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err="1" smtClean="0"/>
              <a:t>кла_</a:t>
            </a:r>
            <a:r>
              <a:rPr lang="ru-RU" sz="6000" b="1" dirty="0" smtClean="0"/>
              <a:t> _</a:t>
            </a:r>
            <a:endParaRPr lang="ru-RU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929454" y="5143512"/>
            <a:ext cx="6815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с 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00826" y="5143512"/>
            <a:ext cx="6815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с 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01090" y="6215082"/>
            <a:ext cx="357190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7786710" y="6215082"/>
            <a:ext cx="428628" cy="35719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edumaterials.ru/img/russian/books/Rysskii-yazik-2-klass-Ychebnik-v-2-ch-Kanakina-VP-Goreckii-VG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642918"/>
            <a:ext cx="3857652" cy="523538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143504" y="2214554"/>
            <a:ext cx="35004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err="1" smtClean="0"/>
              <a:t>ру_</a:t>
            </a:r>
            <a:r>
              <a:rPr lang="ru-RU" sz="6000" b="1" dirty="0" smtClean="0"/>
              <a:t> </a:t>
            </a:r>
            <a:r>
              <a:rPr lang="ru-RU" sz="6000" b="1" dirty="0" err="1" smtClean="0"/>
              <a:t>_кий</a:t>
            </a:r>
            <a:endParaRPr lang="ru-RU" sz="6000" b="1" dirty="0" smtClean="0"/>
          </a:p>
          <a:p>
            <a:r>
              <a:rPr lang="ru-RU" sz="6000" b="1" dirty="0" smtClean="0"/>
              <a:t>  </a:t>
            </a:r>
            <a:r>
              <a:rPr lang="ru-RU" sz="6000" b="1" dirty="0" err="1" smtClean="0"/>
              <a:t>_зык</a:t>
            </a:r>
            <a:endParaRPr lang="ru-RU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429388" y="2214554"/>
            <a:ext cx="6815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с 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29322" y="2214554"/>
            <a:ext cx="6815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с 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29256" y="3143248"/>
            <a:ext cx="7425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я 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501090" y="6215082"/>
            <a:ext cx="357190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омой 8">
            <a:hlinkClick r:id="rId3" action="ppaction://hlinksldjump" highlightClick="1"/>
          </p:cNvPr>
          <p:cNvSpPr/>
          <p:nvPr/>
        </p:nvSpPr>
        <p:spPr>
          <a:xfrm>
            <a:off x="7786710" y="6215082"/>
            <a:ext cx="428628" cy="35719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http://www.kanztorg.ru/pic/600x600/0112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85794"/>
            <a:ext cx="5678970" cy="385765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429256" y="4857760"/>
            <a:ext cx="30003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err="1" smtClean="0"/>
              <a:t>_льбом</a:t>
            </a:r>
            <a:endParaRPr lang="ru-RU" sz="6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57818" y="4857760"/>
            <a:ext cx="7393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а 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01090" y="6215082"/>
            <a:ext cx="357190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7786710" y="6215082"/>
            <a:ext cx="428628" cy="35719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 action="ppaction://hlinksldjump"/>
          </p:cNvPr>
          <p:cNvSpPr txBox="1"/>
          <p:nvPr/>
        </p:nvSpPr>
        <p:spPr>
          <a:xfrm>
            <a:off x="4786314" y="3786190"/>
            <a:ext cx="2110193" cy="92333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5400" b="1" dirty="0" smtClean="0">
                <a:ln w="28575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школа</a:t>
            </a:r>
            <a:endParaRPr lang="ru-RU" sz="5400" b="1" dirty="0">
              <a:ln w="28575">
                <a:solidFill>
                  <a:schemeClr val="tx1"/>
                </a:solidFill>
              </a:ln>
              <a:solidFill>
                <a:srgbClr val="7030A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714348" y="1643050"/>
            <a:ext cx="4724563" cy="92333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5400" b="1" dirty="0" smtClean="0">
                <a:ln w="2857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животный мир</a:t>
            </a:r>
            <a:endParaRPr lang="ru-RU" sz="5400" b="1" dirty="0">
              <a:ln w="28575">
                <a:solidFill>
                  <a:schemeClr val="tx1"/>
                </a:solidFill>
              </a:ln>
              <a:solidFill>
                <a:srgbClr val="00B05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color-it.biz.ua/photos/50013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786454" cy="578645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929322" y="2857496"/>
            <a:ext cx="30003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err="1" smtClean="0"/>
              <a:t>т_традь</a:t>
            </a:r>
            <a:endParaRPr lang="ru-RU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215074" y="2857496"/>
            <a:ext cx="7473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е 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501090" y="6215082"/>
            <a:ext cx="357190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7786710" y="6215082"/>
            <a:ext cx="428628" cy="35719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img1.labirint.ru/books/325822/scrn_big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6650636" cy="421484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72066" y="4929198"/>
            <a:ext cx="33575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err="1" smtClean="0"/>
              <a:t>дн_вник</a:t>
            </a:r>
            <a:endParaRPr lang="ru-RU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929322" y="4929198"/>
            <a:ext cx="7473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е 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501090" y="6215082"/>
            <a:ext cx="357190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7786710" y="6215082"/>
            <a:ext cx="428628" cy="35719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felps.blog.tut.by/files/2012/03/post-24860-11736864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642918"/>
            <a:ext cx="4572032" cy="457203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429224" y="1357298"/>
            <a:ext cx="3714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err="1" smtClean="0"/>
              <a:t>к_р_ндаш</a:t>
            </a:r>
            <a:endParaRPr lang="ru-RU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572264" y="1357298"/>
            <a:ext cx="7393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а 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86446" y="1357298"/>
            <a:ext cx="7393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а 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01090" y="6215082"/>
            <a:ext cx="357190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7786710" y="6215082"/>
            <a:ext cx="428628" cy="35719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marusya-ekb.ru/images/big/item_19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80"/>
            <a:ext cx="4786346" cy="478634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857884" y="2857496"/>
            <a:ext cx="22145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err="1" smtClean="0"/>
              <a:t>п_нал</a:t>
            </a:r>
            <a:endParaRPr lang="ru-RU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215074" y="2857496"/>
            <a:ext cx="7473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е 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501090" y="6215082"/>
            <a:ext cx="357190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7786710" y="6215082"/>
            <a:ext cx="428628" cy="35719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 descr="data:image/jpeg;base64,/9j/4AAQSkZJRgABAQAAAQABAAD/2wCEAAkGBxQTEhUUExQVFRUXGBcbFxgYFxgYHBgaHRgYFh0XGBcZHCggGB0lHBwWITEiJikrLi4uGx8zODMsNygtLisBCgoKDg0OGxAQGywkHyYsLCwsLCwsLC8sLC4sLSwsLCwsLiwsLDAsLCw0LC8sLCwsLCwsLCwsMCwsLCwsLCwsLP/AABEIARIAuAMBIgACEQEDEQH/xAAcAAEAAwADAQEAAAAAAAAAAAAABAUGAQIDBwj/xAA/EAACAQIEAwcCBAMHAgcAAAABAhEAAwQSITEFQVEGEyJhcYGRMqFCUsHRB7HwFCMkM2JygpLCFTRDc7Lh8f/EABoBAQADAQEBAAAAAAAAAAAAAAACAwQBBQb/xAAyEQACAgECBAIIBwEBAQAAAAAAAQIRAyExBBJBUWHhBRMiMnGBofAjcpGxwdHxQjMU/9oADAMBAAIRAxEAPwD7jSlKAUpSgFKUoBSlKAUpSgFKUoBSlKAUpSgFKUoBSlKAUpSgFKUoBSlKAUpSgFKUoBSldLlwKJJigOxNeFzGINzVVxLHBh5cqzeOx6W0ZywUbT+37Vx6F8cLatmtxfaHDW9HvKD01J91AkV6YbjmHuDMl+2w8mHrtXxDiV4uzEZjqSOXz0NRMF3iGQAB5k/aKoecn/8AOj7Riu2FhWAGZ1P4liPuZq2wHE7V4TbdW8pgj1B1r4XdxNwEEFeekbz1689a7jGGFYiDPoQddj/X21is7s6+HVH32lfK+DfxIe3by3bRu5IH1Q5XrqIZvLT1r6TwriKYi0l60ZRxIkQekEciDpWiM1LYzSg47kulKVIiKUpQClKUApSlAKUpQClKUApSlARcRiws6TFVF/iBYSdBUjG2jOugOp5zWP7b9oVw1rRS9xjltoJlnPp0/UDcijdGrFCJYHEhiTIyr9zWZ7UXlZQug8QPnprPl096o8Xf4hYwwa4mV2Y5yChCSfDCgkzEDXpXGCtOwDXWLtyBA39hE1nyZlWhrrU9kWu72CANpq3wnCTGuk1b4PhCDqfWsdSZK4oxb2M2hB9q8n4eRqNR0r6M3CkI2j0qvxXBX5ZWHwf2rjjJHU4swF7Ckgx1nXcEDaelXHZPtbew1xELE2dQ1sgRMkypiVb7eXOvTHYBkJMR10qrezqHHI6jnBgH7TU4ZGiueNNH3yzdDKGGoIBHoa71RdkMWGsKvNBHqKva9GLtWeZJU6FKUrpwUpSgFKUoBSlKAUpSgFKUoDPdsOICxaD7tMAdRz/rzrDcGuf2zENiMuloZLOaP8w6u56aR7V7/wAS+JZrpQfh8I9YJY+37VF7EXJwtxbUZ1uMCDpuFIPuNJ8jWHJkcpNdD0sEOWKbLLGYYC21t2V1gknnMzr5kya8OFcO1zkf7R0HWvayveDVWUK0FWESRvH5h51cYW3UFEtnI6DDHkJr0W6U+pdOo1qTeUxoYrJthccuJ8LgpE67EAiddI0kxrr5a1dGPNsUOXLubG0wYSDIrsy1Ew6kgMuhO45VOJ0rlHSr4jhAw6GsPxXCNbeY0r6HdFUXF8ICDM1TOPUtg9KZb/w+1tsRtpH3rX1l+wWHyWTPl+v71qK3YvcR5ub32KUpVhWKUpQClKUApSlAKUpQCutx4BJ2AJ+K7VA47fCYe8x0ARv5VxulZ1K3R8F7VcVL3rh6fzJJP2n5qL2X48+FuuwUOtzR0bZhOhnkR+tZzi2LZifMyfmauOy9jvcRZU/iIP8A0wx+wNeeo0r7npc2tH2RWLkEiPIcvKrCxbqPg1qwGlWUEcBK8L9mdDtXpaxAb6TMGKjYy9BXNnAJiVEgebdB50O9aJNhwBHIV1u3x1qLibZXYyDWe47wI32V87LAggFtP9SgMBP9cqlHV0yuSpWjRnFj6Tof5+lVuPcnQbmoXDmY4ch80ozBM31RMAfFW/B8C11yWECYjoBuTHXT79KhVuibfKrNL2ds5bCDmZNWddUWAAOVdq2xVKjzZO3YpSldOClKUApXBpQHNKUoBSlKAVl/4lYjJw+9G7ZV+SJ+01qKyn8RbJfDBerj7CqszrG2WYVc0j814pDqfStz/CnBl7zXCPDbWAerN09AD81CvcPVQxiWZsuWJ2yqCPOf5V9F7I8KGHsqnPdj1Y7/ABoPassZ8xucKLxDlb1qeNRUO8kjzrvg786GpnOhA4pw+4H76w0OPqQ/TcHn5jrThnG1uyjeC4N0O/r5jzq5aqfi3BkvkNqrrs6mGHvRl0JRaqfyZKsYbfUwWnViY0iFnYeVd8RbC12sWigEtmMbxE15XZuGB7np/wDdcIojYazmcsdEUEDzbmfYae5rR9m7QFkEcy384rO454AtrsK1nCbeWzbH+kffWrMK1KOJl7KRLrmlK0mEUpSgFKUoDilKUBzSlKAUpSgPHFYpbYBYnXaAWJ9gCaz/AG1u5sG1xNchDagjQTMg6jfnXPG8WWbKAQNVB99ST0kD4mozs+VktnMpUBtjDAAZoO+0Eem9RnDmi0asWPVdzHcN7Pp3ovqzEMqvkYRkuNq0c+nvO+laddNBXK32CrorCSHZwAxg7LHT9qicPxFl2IF5gZICuBv0nnVHqa2NSjKV+HxLBbsiKgYq4yGRrXumqG6uqCZO0R1BqJibmZZUg+hqmalE7BWrWxEu9s7FshbrG2SY8QO/qJFTsL2lw7RluqSTEA6ztEV867U8JzyzH0jlUfCYBrndOjEXcyZioLBirfUyj6SfAZ2kNUsftrxJOKT12PrQvtcML4RzY/oP3qRirotrC/1510wKaTUXjO0jlUJOtjiVs5sYctlB+pyPaTW4UQIrD8MxZKq4GqkGPTlWwwONW6JWdNwf69R7GtOFoycVF2SaUpV5kFKUoBSlKA4pSlDpzSlKHDpevKgLOwVRuWIAHuaq+I8ZCBe7CvmIAJaBrzAjxfapPF7dtkHetkAMqZAhgDtOh0J0rKJh7bh3thTcDOswRz1cLMDf5nU0NWDHBrmlf39+RxfZ71wqrEWkAUmdWbnB5cvea9E4UADllZ3IME+p58q9+G2wEUDaB99dasVSsc22zVzVoZ5uHFZMd50zMZHo3L4NdOD8OtFyURkZdCCQxE7ZT+X1HtWie3VTxDhuY5lJVhsVJB+RSOVx31LFPm3Zy+LNkM5cvZXwkQGJMwTOkAHTWs/xTiWbxWBFltVyAgZoEhgPxT15RUyzg7iNLsxSdsqsPOVbefKK7WBbTvFT6XIJKMUIM6QjHbyBP6VqjNS2I5MWq5ZaP5eTZzhO7uLZuXCoY/hyjx5GOokbHTlXnhLtg3byW0ZWnUkyIzAwvQTB89Kcd4kioWt5XZAMsrqusMwnfTXToaq+y3EXuMQSGWJmIMyND9/63SdRZPFilkwvJLVLRa7ePj8zZWtBVXxx/wC7Y9BPxrU9XqHxFMysOoI+RXnSORPLs+wKVoOz9wLddT+MCP8AjJj7k+1ZHszf0FX2IkQy7jUGrccqpkM0buJsqVG4fixdthxz3HQ8xUmtydnltU6YpSlDgpSuKA5pSlAKUpQFbcw4a8xY6gDKOgI5epB+B0qv4imXRSF115CPOp/FVyN30SAsNqBEGQxLEAKJafUdKguq3beZDmB1J6nau9DZjb0fTYruFXQ1tCNoj48P6VZq9UHZk+C7b1Hd3rg1/wBR7z/vq5BisTL5KpEmujrXVWrsTUGERLtuqu/g1Dh8oJEjbWPI1cuKjXVqFtaoti2YniVtwVAA3EEkRodef2rp2Nu22a/3dsoFuFJ6xrprpy086s+0fB1vL0Yaqw3U/qPKvLsfZIw6yAHlu8/3hip9donyFWyz80a6kow5I1Funuv2NDbNdL1e4Wo+IaKoOGc4BcgkdCR962C6rXz7sxis4Dfmg/OtbzCGRVkRlWtnvwjH9zcIb6H38jyP9fpWtrEY23pWg7M4svayndDHty/b2rRhn/yzDxGP/tFvSlcVoMhzQVxXNAKUpQClKUBwRVTgeBLZDC0xCkkhSJVQfwgCDAMxrVvShOOSUU0nozKYiwbV8gkHOqkEAqJEjaTrzr0uITtVl2h4e922DbIFxDmWdm6qekiRPKar8FndZCH+uk1Rkg70NUJpxTbPPUeddxdmmDuEsXkAZWCp+MsNTI5REe9VPBzce21xpMaiBuZMgeQ0rjwOrJRyW6LYtXRxXkLnIgg+eld89Zmi9EW9aqvw1o23OnhYz6NsfY6e89aut66Pamq3EtUuh1NU/F2i3cO3gaPgirrJpVD2jtKbF4M2QZG8XSBIjzJgD1qcVbSI/AyfZYQAv5dI9DFb/BNpXzPhWKIe1eiEvRPQOAJ+RFfRcHc0EVOmnqTzInX9qndkfqu/8P8AuqvunSrXsknhuHqwHwJ/WrMfvmLPpBl8a5riua1mAUpSgFKUoBSlKAUpSgFZbtRhbi3FupmjY5Z0OpmB/WvlWpqt7R3MuGuvqMil5HLL4j66A6c66maOFyOGVNfD9SlvY20bwuMpBt6eHmxbLLdYO39Cq+1jLqNcvCSCICmYzEyNPLWpTsLdtLyqua4VLNMqOYgbEkga+tWuHum/b8ajIQZaR9QaNBy2qZtnPkxtxWj9nXp1ZV4bEm+rAqve5QVMQSAZK/zqHYxDqD3y5CDHPUfmE7Cu68Tw1nO3ewyghZgj4HOqHiHbO26lWU3TIKnRYIPUbioywc/Qt4TheIk+T1brv2+expkvA17I9fOTxW+fErBB6A/M1ZYbtS4gOobqV0+xmqJ8FNbanoZPROePu0zbE1l+1dwd3lP4iBHkNf2+ajv2sH4bZJ9YHzFVGOxbXmzOfQDYD1qfD8LNTUpLYs4P0dljlU8ipLUreEMqsMHcICNclCRJg7ZTO6mfDzB0mNNHb4g+GurYxK5cw/u3E5Lg8iQCD1U6iqy52cN9BmAtLIKO2hJ1jJzbbcVNwvFMSzjC4spcyW2e2+Yqz5R+f6XggBpAYDKees82CLehj9JOGPK+SSae67GsRw5VVILMYXXetfw3Bi1bCDXmT1J3NYDgry0lB31t/A8aXFBygyBpI6fmnma+iYe8GEjTqOh6VXDGoHkcRJuj1rmuK5qZkFKUoBSlKAUpSgFKUoBXDKCIIkdDXNKA+Z/xUw92ybd5LrZHJQ29Ao8IYQANdVYmZ5V88fF3G0LsQOWYwPQbCvq/8TLK4hbWGkq0tdzjUoEEE5Rq05gI6kV86xXZbEW2AIDTOoI3G4MnfyrRil0Z9p6E4vF6mOObXNr22+/mQbeEndh7mrGyiARv6DWpNnsfiFIDJqQp3B0Y5RMExr5Vb3OzTW4Fx0BKloUs+gKjXRRrP2NXqcUejm9IcPHR5F8vIoLkToI9/wBK6phGYgQSTsI39FGprV8O4IhuWlKswZjmAOVQApOuUZgfffSrOxFu5c7nwAMQMvMTz6+/KKjLMuh5eX09ihpjTf08/oZ3A9mLjMq3IQtsrkAx1Fsan0MVcX8DYwzi2VLlhl70/wDpsVkQnLlB35VaX8ALjJdZoZp0Ag5tgZ6SBUG9gFvki6zL3YHeHLMxoCp3nTeKplkcjyuJ9I581NS0q3Wh68WJ7q3ZvkK7tFm7uC4BYBz+EsuYT1B6gVVX7NxLD3ntqLthlYISDmGzqsHdkJAHMha0HGLVpka22ds2RhJjuyviUrzBGh+BXiOJWyhui2O9bKrrupK6yOo6HTl61WY+SVeta0+nkiCvFA7QjBLLrKtEEeGRJ/Kau+zmNIY5mDZiolTIBImPLWRryK1lODYqwGe1dQgqzG2RsEPodQuYiNdBUzh2DNlryLdGZgxCbGWEgqdjrt61xlmeWNwqK7X/AGj6RXNVXZrGtdsL3gIuKIcHQyNmI8xr81a1E8xqhSlKHDilDXNAKUpQClKUArrccKCTsK7Vnu1vF+6UIACWBnNJEbbDfnXUrOxVujOY1LhxK3w3eWw+uo0ULEDqC0t6nyqXheKXCxVLY/zyHAUmFYyGPSRmM+VRMLg3xLmMtsLbAI1AGadQPPpWkNtxmUFVgrkg6lRG/qJqZs5ou1Xan2Mt2wvsLrqlxhItGQxGVsxECN8uUGp2PsIRYuMzC4wXNsAAVIk9NY08q68aKYV1a5c0Llgo3YEjQg7mftXpjuLLetf3VsPcUrHeCBlMAtPQUJxg5U3qq8kTuG4I50fMuWSBB38DCu+BwitC+FghZHjQhgdNR5V5YXilpiihMio3hMxB2mPPMfmoHGMC1lDDGC5YkdRETrvua51IKMad/IteK4tbSLc7s5xoqn8qkE+Wuw9agdoOK3UKPb/y3ClWjymDOgr2w47+yRcbKynwsY/EPp1+r/8AKiNflP7OwlFAULz8IEQY12A160ouxY4zx+yrkrvy++57hBiEW5nFtn8JBjUjTwyeYjSomKwmW73IBywgFwDQHIdXHQwRPI5a5xnDVuFWR1RAFzLuyAaxp8+tWvFHD25ssA7QoY6beLWQdYzcqWI5JuPJLbbwXxZkOJ2rdi/YF7XM7W2I0Etqo9IzT88qt1tNcxCXCgESrQToADlBnnqwqP27w6XcKLoh+5dWcpBOgKk78gT81aYXGi5aBvFIkNbAbxMBBEg85gUIOnD2V4fpuSeCXstw3s4yOozD+TeW33NasGvnuC4eRdyxmt93JI2JLNC+sZT7CttwnEd5aViCDzB3HrUWV8XBKScXapeRNpXFK4YzmlcUoDmlKUApSlAKyHGcQxxBzZSikAKwUxtJMjStfWU45h+9W7nHdwfCw1JAkagcvL9qlHc08LJRk7V6UeQ4jZz92SHVzLGYg5pA9BpXheR2vmZH940nbwgnX0y1A4Vw1cyuW2DsywTIXKYExrrV7hcY963cUjWJEcp/D5mp7GjHN4ptSW+mpTdr+GJiLalboa4qqNdtDJYxqswairgyMAWVszKyyF1lQ2vn57cqtWwWXM5UjMMuvuxMfA9688A9q0t2JA0TINdYz55J/wBRHtXDRGXq5pQbbVVttu0R7eBYoQIk284kidswEb7iK1C4c926yHbKuhgicoGx6xOtZLAYxltr3mVrnjVCDrkIlS/zpV1wTjdtwMqtLQrMfzDw7etGZcrSWne/n/VHncw7XFUDIptlsw2IBjxEe1SUu2O/ttlJZwQG2EgwJB56xVbh7TLiXVtM3eFz/o11+496tsZbSyLRyd4Q2h5ieY+Bp5UORfNaho30W1dShfDFb9yf8tA/eb7FZC+uoPtVlfsJ/ZDkRrgeCJ3EjRvKJr14g1y0118wKAFlWBOoEknoDPzULgfFrjPlJzBpjyMEjblpXEW4cc5Y3Je6tWr3IvAsKEN21cYKzqVyzJObmY0GnXXWqLs9wi6rPagk2yUmdwCQG32Ij4NaleE3DdV3ZZMh49dCIG8QKzHcXbHEAEch3LSp2ZZBzSTBGu3k1dsuxZY4vaxy1cdU+/b7/kvLgNu4M1wKqXGdjrsf7sLA55o9jV12cuuuIuo/03PEhncjSB/xj4qLxdrSyzQbbkB418UqBEff0rztsxuK5yobbkoZ+pIGu/QVExuEZLZrf4aL7s2tK622kA9RXaomIUpSgOaUpQClKUBwTWQuY4Z7iIxdznZQQYkaFQToRNavEtCMYmFJjrptWLx7W0uliWGpBOgy5hJM1KJo4eMpNpEfD442ghgM2a4DmnQeAkAcuVXBxzA2u6tgK0FgBznK2o5iq5rKYg2+7cgLnlmGkAJMzz1BHkDV5hx3RAzILQTST4i0yT5z+tSZanyy1XNuZ7jy3mttbc/XdhmnwogUET0k6x5CpduwFzvkNwMLYgaloH1+msV24lgWumLZAXOWJJ3kLqIHLUe1QuE3SWuWj9SBkttsYnxA+pWaFvLBQTUtf28RbwKXLhRfrzeI6ELCkDMJkSAfiu3BjatuQQSVeJkQTOjRE/feovC++w95mgBXgQRrOpmu+Atd5fxMqQ7BWtnZWISCB5giaF04YueSk7SinfjovpZoVZV72T3iyZ12JIhK6YfijMxTKM2UlI2kTodfKqjs6PFeS4fCVDNyynNA32Op+Ksu7S3bN1GzmIDADwgmPmhnx8k01L3nt/B04kzKEvXABCMpXqSwCg8tpmoeCdblm4bKZH0Gm8aGFI8pryOIkMWBuJBJBJ6jXXnNemAxLB0Wzbi00GYOoIkkt1G3tXNmWrFPHPlT2V9lp3PDgmEcsZDKIIY6iJWJ9Z/eqnthhG77CPaJuEDLMjxKIDeKd4M/NazAtdU3DfYFQCY0MDyA2ETvWQ43xozbBUW7YuqsiZAIciT1zIJ8prr1OT4j1uTnaoubnCc9j+6cOHuK08gFJ00nXkajXMA/fWhqygIAYkQIDA/c+9TOF8UZlChFVcxUqBEawfeoV/MqphQ2tzPDg/SAc0RzkAztvXGaHk4iEuWSTtN/TX9Ej6Bwu5mtKSIOoI9DUuqjs9elSBqDlZT1BUA6b7j71b1A8WSpsUpShE5pSlAKUpQHlimhGPRSftWJ4nGIsEEAXmDZTsGyxvymDW5uCQR5GqFkObKAuTKfUH0qUTTgnUWlv38OxlOD4hrORWUOl2cwBmIXqDA5/ar3iWGZmzKPBkBmdlCzlA6/vVNwy0jW7JDFB3jKOenhGvQzHyfWrJLbWL7M5JzxatL15j0AAEnzNTZpjKUMlwV9vgv8OnBcEWRnuuV7x1KQY0AgLr7iPKpV+yoxTEKQ5WQZ0LQdSPn4rg32tYebkXGz7MZy+pHSD81C4njmv2Q1sRlJFxc0ehnSR+9cI5MqyTcmt9Ph2K5LDye/LAuwCjMDEGSenkB51Lx1trGJsOjAWgBmDGJDCJ9dzFRuFWHt94WgEgEIYJAEnPk+R7V1x6JdkXGOrArrBJykQOug2oyUOWUlFp+P+F6UnvFuXACxVlO+gnU+XlXvhGt4eLZJfPBLAeHXQadKzVoNfZWsywgrlMBhlOu51+rfyrSYTCZe7S5bzHxHNEhCNQpP9a0Km1z3NfpoRjiEcXrSoLYhvF0IMSw9eVeRxtuwVXvJQouRQJgfnLDeam3s7vdtlAtsqRmy76aGdm56VQnhzYnJdtlFVlClT+HLKkKI1GnlXC7Djg5/jS0q9y3wNq0l4gMzNeBaDqsGSZ02Mc+lZftNh0uKEClbfeqxy6kalZJM8mbTzPSrXGcYNgdyh/yxBYiZJ10nYV27RvdfCXGFsJNoOGBhu8P4QNxoTqetdL5Qlj/EyK1LRd6/w7cAxaNd7s2wrAtlaZnLpqOsCvDBYG7auuAAdJGYiD4gubTaRmrx7L8RvXLOYKDcGWWAXMVM6exirDH+E57hJcojFF0jI07gxEnUf7q4zLLn5N7/AHVX9NSz7N8QQ3CQRlYBE5GfE0R0I1BrVV884RhQDbNtgSXV1BgEKGMzryLRX0Ooso4qMFK4O0KUpXDMc0pSgFKUoBWA4rhWGKHjAZmGU5hoJ0GWZ8q39YjivCyLty8WBAluebQTl+1SiaeGjCTfO60PNItWrgyZT3hdc0GAWjMB6/zFd+G4nPcbvZbIVKE8i0Jt01H3rx4Hiu+aWMk94iz9JmDEDlpVzhsF3YAULnb6/FMCDETrUmTcnvsR8IttO9sgFyQbjTBBnYfyqu/tNtLbhkGT6oXTURA09t6jXMZdQIinLvJgSfGwgz0j71eE98oDWxkZZJmDmnlz85obcsJYk5y1bej6qvvoUfDOJG7eA7tVYqYaNRGonynlUnjfCy3cAZJR875Y+Y9oqFhot3LlvJkzAqhOYsTsIJ3EmSRtpNMFnS4Mo5hW0jTNrPQ6UKlKWGa2v+15nlwrtMVeXQNqMg2y7zrGukVeYnHzazWyyjMc4k6E66H8u9Vhu4cXVXIYuTDLoJJI29f5iu+ExIS1eMd5DBXtkZSF8XijXehPLKLyrJGL5VVrt0+/Es8FjXvWlfOECP4yRGZRED4MVV3+H5HRwYs2wTI1M5yYA8yd+le/FGXu7XdiLTDMABzOpLecVWsWF21bMnOq5kM7HVtOoBB9hXGcy48dLKtE3t4Fw1pLz27iWgxMEu0gAAx9M6tppp0qB2hx9sJeEvLQpObwgA6lR5CTVhZCXLdt0JRLbTqCNpBBHWapu0i22dkVRmIYE6mMwgkCYX1PnQjjUpz9htpdH0Se3+EvhXd28OWUNbUMrBkP+ZpMLPLfTl81Iv4pcQrZVAaMrs3K20yQT8x6VUdk7EYVkvkrbEFZ5NrIX8wI6frVhisGBYnDkuGbxNrOgIAI3AnlXTuKGGS5W2pN79KJHZPh8XrZzgtbVlcddc4K+Word1nuyvDwgzkQwUKfPRf2A9q0NQZ5+alNqOwpSlcKjmlKUApSlAKyF9z/AGqJMZX05fW3KlKlEtx7Mo+DCE00jFACOQkiBUu8xgmTO8856zSlS6mifuR+ZM4yoNyzIG7fpXnxW4RisOoJCw+gOm3SlK4bsWqh+Wf8kfiP/mLX/H/5GpNi8xxN5SxICtAJMDUcq5pXehRwyTjP8v8AKOvBLYNtJAMTGm2p2qdkGcaDxSG0+oa6HrSlcRVxD/El8X+5L4YoFlANBlGntWdxA/x6/wDsz75iJ9YpShnR2xh/xKjllGnqWn+QqXxO2O6cwJOWTG8MIrilcNefRY/yozdtj/4db12uR9m0rQdmj/hP+v8AmaUqXQ5xf/pL8zNJ2aM4a2TuVEnrVpSlVnnvcUpShw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6" name="AutoShape 4" descr="data:image/jpeg;base64,/9j/4AAQSkZJRgABAQAAAQABAAD/2wCEAAkGBxQTEhUUExQVFRUXGBcbFxgYFxgYHBgaHRgYFh0XGBcZHCggGB0lHBwWITEiJikrLi4uGx8zODMsNygtLisBCgoKDg0OGxAQGywkHyYsLCwsLCwsLC8sLC4sLSwsLCwsLiwsLDAsLCw0LC8sLCwsLCwsLCwsMCwsLCwsLCwsLP/AABEIARIAuAMBIgACEQEDEQH/xAAcAAEAAwADAQEAAAAAAAAAAAAABAUGAQIDBwj/xAA/EAACAQIEAwcCBAMHAgcAAAABAhEAAwQSITEFQVEGEyJhcYGRMqFCUsHRB7HwFCMkM2JygpLCFTRDc7Lh8f/EABoBAQADAQEBAAAAAAAAAAAAAAACAwQBBQb/xAAyEQACAgECBAIIBwEBAQAAAAAAAQIRAyExBBJBUWHhBRMiMnGBofAjcpGxwdHxQjMU/9oADAMBAAIRAxEAPwD7jSlKAUpSgFKUoBSlKAUpSgFKUoBSlKAUpSgFKUoBSlKAUpSgFKUoBSlKAUpSgFKUoBSldLlwKJJigOxNeFzGINzVVxLHBh5cqzeOx6W0ZywUbT+37Vx6F8cLatmtxfaHDW9HvKD01J91AkV6YbjmHuDMl+2w8mHrtXxDiV4uzEZjqSOXz0NRMF3iGQAB5k/aKoecn/8AOj7Riu2FhWAGZ1P4liPuZq2wHE7V4TbdW8pgj1B1r4XdxNwEEFeekbz1689a7jGGFYiDPoQddj/X21is7s6+HVH32lfK+DfxIe3by3bRu5IH1Q5XrqIZvLT1r6TwriKYi0l60ZRxIkQekEciDpWiM1LYzSg47kulKVIiKUpQClKUApSlAKUpQClKUApSlARcRiws6TFVF/iBYSdBUjG2jOugOp5zWP7b9oVw1rRS9xjltoJlnPp0/UDcijdGrFCJYHEhiTIyr9zWZ7UXlZQug8QPnprPl096o8Xf4hYwwa4mV2Y5yChCSfDCgkzEDXpXGCtOwDXWLtyBA39hE1nyZlWhrrU9kWu72CANpq3wnCTGuk1b4PhCDqfWsdSZK4oxb2M2hB9q8n4eRqNR0r6M3CkI2j0qvxXBX5ZWHwf2rjjJHU4swF7Ckgx1nXcEDaelXHZPtbew1xELE2dQ1sgRMkypiVb7eXOvTHYBkJMR10qrezqHHI6jnBgH7TU4ZGiueNNH3yzdDKGGoIBHoa71RdkMWGsKvNBHqKva9GLtWeZJU6FKUrpwUpSgFKUoBSlKAUpSgFKUoDPdsOICxaD7tMAdRz/rzrDcGuf2zENiMuloZLOaP8w6u56aR7V7/wAS+JZrpQfh8I9YJY+37VF7EXJwtxbUZ1uMCDpuFIPuNJ8jWHJkcpNdD0sEOWKbLLGYYC21t2V1gknnMzr5kya8OFcO1zkf7R0HWvayveDVWUK0FWESRvH5h51cYW3UFEtnI6DDHkJr0W6U+pdOo1qTeUxoYrJthccuJ8LgpE67EAiddI0kxrr5a1dGPNsUOXLubG0wYSDIrsy1Ew6kgMuhO45VOJ0rlHSr4jhAw6GsPxXCNbeY0r6HdFUXF8ICDM1TOPUtg9KZb/w+1tsRtpH3rX1l+wWHyWTPl+v71qK3YvcR5ub32KUpVhWKUpQClKUApSlAKUpQCutx4BJ2AJ+K7VA47fCYe8x0ARv5VxulZ1K3R8F7VcVL3rh6fzJJP2n5qL2X48+FuuwUOtzR0bZhOhnkR+tZzi2LZifMyfmauOy9jvcRZU/iIP8A0wx+wNeeo0r7npc2tH2RWLkEiPIcvKrCxbqPg1qwGlWUEcBK8L9mdDtXpaxAb6TMGKjYy9BXNnAJiVEgebdB50O9aJNhwBHIV1u3x1qLibZXYyDWe47wI32V87LAggFtP9SgMBP9cqlHV0yuSpWjRnFj6Tof5+lVuPcnQbmoXDmY4ch80ozBM31RMAfFW/B8C11yWECYjoBuTHXT79KhVuibfKrNL2ds5bCDmZNWddUWAAOVdq2xVKjzZO3YpSldOClKUApXBpQHNKUoBSlKAVl/4lYjJw+9G7ZV+SJ+01qKyn8RbJfDBerj7CqszrG2WYVc0j814pDqfStz/CnBl7zXCPDbWAerN09AD81CvcPVQxiWZsuWJ2yqCPOf5V9F7I8KGHsqnPdj1Y7/ABoPassZ8xucKLxDlb1qeNRUO8kjzrvg786GpnOhA4pw+4H76w0OPqQ/TcHn5jrThnG1uyjeC4N0O/r5jzq5aqfi3BkvkNqrrs6mGHvRl0JRaqfyZKsYbfUwWnViY0iFnYeVd8RbC12sWigEtmMbxE15XZuGB7np/wDdcIojYazmcsdEUEDzbmfYae5rR9m7QFkEcy384rO454AtrsK1nCbeWzbH+kffWrMK1KOJl7KRLrmlK0mEUpSgFKUoDilKUBzSlKAUpSgPHFYpbYBYnXaAWJ9gCaz/AG1u5sG1xNchDagjQTMg6jfnXPG8WWbKAQNVB99ST0kD4mozs+VktnMpUBtjDAAZoO+0Eem9RnDmi0asWPVdzHcN7Pp3ovqzEMqvkYRkuNq0c+nvO+laddNBXK32CrorCSHZwAxg7LHT9qicPxFl2IF5gZICuBv0nnVHqa2NSjKV+HxLBbsiKgYq4yGRrXumqG6uqCZO0R1BqJibmZZUg+hqmalE7BWrWxEu9s7FshbrG2SY8QO/qJFTsL2lw7RluqSTEA6ztEV867U8JzyzH0jlUfCYBrndOjEXcyZioLBirfUyj6SfAZ2kNUsftrxJOKT12PrQvtcML4RzY/oP3qRirotrC/1510wKaTUXjO0jlUJOtjiVs5sYctlB+pyPaTW4UQIrD8MxZKq4GqkGPTlWwwONW6JWdNwf69R7GtOFoycVF2SaUpV5kFKUoBSlKA4pSlDpzSlKHDpevKgLOwVRuWIAHuaq+I8ZCBe7CvmIAJaBrzAjxfapPF7dtkHetkAMqZAhgDtOh0J0rKJh7bh3thTcDOswRz1cLMDf5nU0NWDHBrmlf39+RxfZ71wqrEWkAUmdWbnB5cvea9E4UADllZ3IME+p58q9+G2wEUDaB99dasVSsc22zVzVoZ5uHFZMd50zMZHo3L4NdOD8OtFyURkZdCCQxE7ZT+X1HtWie3VTxDhuY5lJVhsVJB+RSOVx31LFPm3Zy+LNkM5cvZXwkQGJMwTOkAHTWs/xTiWbxWBFltVyAgZoEhgPxT15RUyzg7iNLsxSdsqsPOVbefKK7WBbTvFT6XIJKMUIM6QjHbyBP6VqjNS2I5MWq5ZaP5eTZzhO7uLZuXCoY/hyjx5GOokbHTlXnhLtg3byW0ZWnUkyIzAwvQTB89Kcd4kioWt5XZAMsrqusMwnfTXToaq+y3EXuMQSGWJmIMyND9/63SdRZPFilkwvJLVLRa7ePj8zZWtBVXxx/wC7Y9BPxrU9XqHxFMysOoI+RXnSORPLs+wKVoOz9wLddT+MCP8AjJj7k+1ZHszf0FX2IkQy7jUGrccqpkM0buJsqVG4fixdthxz3HQ8xUmtydnltU6YpSlDgpSuKA5pSlAKUpQFbcw4a8xY6gDKOgI5epB+B0qv4imXRSF115CPOp/FVyN30SAsNqBEGQxLEAKJafUdKguq3beZDmB1J6nau9DZjb0fTYruFXQ1tCNoj48P6VZq9UHZk+C7b1Hd3rg1/wBR7z/vq5BisTL5KpEmujrXVWrsTUGERLtuqu/g1Dh8oJEjbWPI1cuKjXVqFtaoti2YniVtwVAA3EEkRodef2rp2Nu22a/3dsoFuFJ6xrprpy086s+0fB1vL0Yaqw3U/qPKvLsfZIw6yAHlu8/3hip9donyFWyz80a6kow5I1Funuv2NDbNdL1e4Wo+IaKoOGc4BcgkdCR962C6rXz7sxis4Dfmg/OtbzCGRVkRlWtnvwjH9zcIb6H38jyP9fpWtrEY23pWg7M4svayndDHty/b2rRhn/yzDxGP/tFvSlcVoMhzQVxXNAKUpQClKUBwRVTgeBLZDC0xCkkhSJVQfwgCDAMxrVvShOOSUU0nozKYiwbV8gkHOqkEAqJEjaTrzr0uITtVl2h4e922DbIFxDmWdm6qekiRPKar8FndZCH+uk1Rkg70NUJpxTbPPUeddxdmmDuEsXkAZWCp+MsNTI5REe9VPBzce21xpMaiBuZMgeQ0rjwOrJRyW6LYtXRxXkLnIgg+eld89Zmi9EW9aqvw1o23OnhYz6NsfY6e89aut66Pamq3EtUuh1NU/F2i3cO3gaPgirrJpVD2jtKbF4M2QZG8XSBIjzJgD1qcVbSI/AyfZYQAv5dI9DFb/BNpXzPhWKIe1eiEvRPQOAJ+RFfRcHc0EVOmnqTzInX9qndkfqu/8P8AuqvunSrXsknhuHqwHwJ/WrMfvmLPpBl8a5riua1mAUpSgFKUoBSlKAUpSgFZbtRhbi3FupmjY5Z0OpmB/WvlWpqt7R3MuGuvqMil5HLL4j66A6c66maOFyOGVNfD9SlvY20bwuMpBt6eHmxbLLdYO39Cq+1jLqNcvCSCICmYzEyNPLWpTsLdtLyqua4VLNMqOYgbEkga+tWuHum/b8ajIQZaR9QaNBy2qZtnPkxtxWj9nXp1ZV4bEm+rAqve5QVMQSAZK/zqHYxDqD3y5CDHPUfmE7Cu68Tw1nO3ewyghZgj4HOqHiHbO26lWU3TIKnRYIPUbioywc/Qt4TheIk+T1brv2+expkvA17I9fOTxW+fErBB6A/M1ZYbtS4gOobqV0+xmqJ8FNbanoZPROePu0zbE1l+1dwd3lP4iBHkNf2+ajv2sH4bZJ9YHzFVGOxbXmzOfQDYD1qfD8LNTUpLYs4P0dljlU8ipLUreEMqsMHcICNclCRJg7ZTO6mfDzB0mNNHb4g+GurYxK5cw/u3E5Lg8iQCD1U6iqy52cN9BmAtLIKO2hJ1jJzbbcVNwvFMSzjC4spcyW2e2+Yqz5R+f6XggBpAYDKees82CLehj9JOGPK+SSae67GsRw5VVILMYXXetfw3Bi1bCDXmT1J3NYDgry0lB31t/A8aXFBygyBpI6fmnma+iYe8GEjTqOh6VXDGoHkcRJuj1rmuK5qZkFKUoBSlKAUpSgFKUoBXDKCIIkdDXNKA+Z/xUw92ybd5LrZHJQ29Ao8IYQANdVYmZ5V88fF3G0LsQOWYwPQbCvq/8TLK4hbWGkq0tdzjUoEEE5Rq05gI6kV86xXZbEW2AIDTOoI3G4MnfyrRil0Z9p6E4vF6mOObXNr22+/mQbeEndh7mrGyiARv6DWpNnsfiFIDJqQp3B0Y5RMExr5Vb3OzTW4Fx0BKloUs+gKjXRRrP2NXqcUejm9IcPHR5F8vIoLkToI9/wBK6phGYgQSTsI39FGprV8O4IhuWlKswZjmAOVQApOuUZgfffSrOxFu5c7nwAMQMvMTz6+/KKjLMuh5eX09ihpjTf08/oZ3A9mLjMq3IQtsrkAx1Fsan0MVcX8DYwzi2VLlhl70/wDpsVkQnLlB35VaX8ALjJdZoZp0Ag5tgZ6SBUG9gFvki6zL3YHeHLMxoCp3nTeKplkcjyuJ9I581NS0q3Wh68WJ7q3ZvkK7tFm7uC4BYBz+EsuYT1B6gVVX7NxLD3ntqLthlYISDmGzqsHdkJAHMha0HGLVpka22ds2RhJjuyviUrzBGh+BXiOJWyhui2O9bKrrupK6yOo6HTl61WY+SVeta0+nkiCvFA7QjBLLrKtEEeGRJ/Kau+zmNIY5mDZiolTIBImPLWRryK1lODYqwGe1dQgqzG2RsEPodQuYiNdBUzh2DNlryLdGZgxCbGWEgqdjrt61xlmeWNwqK7X/AGj6RXNVXZrGtdsL3gIuKIcHQyNmI8xr81a1E8xqhSlKHDilDXNAKUpQClKUArrccKCTsK7Vnu1vF+6UIACWBnNJEbbDfnXUrOxVujOY1LhxK3w3eWw+uo0ULEDqC0t6nyqXheKXCxVLY/zyHAUmFYyGPSRmM+VRMLg3xLmMtsLbAI1AGadQPPpWkNtxmUFVgrkg6lRG/qJqZs5ou1Xan2Mt2wvsLrqlxhItGQxGVsxECN8uUGp2PsIRYuMzC4wXNsAAVIk9NY08q68aKYV1a5c0Llgo3YEjQg7mftXpjuLLetf3VsPcUrHeCBlMAtPQUJxg5U3qq8kTuG4I50fMuWSBB38DCu+BwitC+FghZHjQhgdNR5V5YXilpiihMio3hMxB2mPPMfmoHGMC1lDDGC5YkdRETrvua51IKMad/IteK4tbSLc7s5xoqn8qkE+Wuw9agdoOK3UKPb/y3ClWjymDOgr2w47+yRcbKynwsY/EPp1+r/8AKiNflP7OwlFAULz8IEQY12A160ouxY4zx+yrkrvy++57hBiEW5nFtn8JBjUjTwyeYjSomKwmW73IBywgFwDQHIdXHQwRPI5a5xnDVuFWR1RAFzLuyAaxp8+tWvFHD25ssA7QoY6beLWQdYzcqWI5JuPJLbbwXxZkOJ2rdi/YF7XM7W2I0Etqo9IzT88qt1tNcxCXCgESrQToADlBnnqwqP27w6XcKLoh+5dWcpBOgKk78gT81aYXGi5aBvFIkNbAbxMBBEg85gUIOnD2V4fpuSeCXstw3s4yOozD+TeW33NasGvnuC4eRdyxmt93JI2JLNC+sZT7CttwnEd5aViCDzB3HrUWV8XBKScXapeRNpXFK4YzmlcUoDmlKUApSlAKyHGcQxxBzZSikAKwUxtJMjStfWU45h+9W7nHdwfCw1JAkagcvL9qlHc08LJRk7V6UeQ4jZz92SHVzLGYg5pA9BpXheR2vmZH940nbwgnX0y1A4Vw1cyuW2DsywTIXKYExrrV7hcY963cUjWJEcp/D5mp7GjHN4ptSW+mpTdr+GJiLalboa4qqNdtDJYxqswairgyMAWVszKyyF1lQ2vn57cqtWwWXM5UjMMuvuxMfA9688A9q0t2JA0TINdYz55J/wBRHtXDRGXq5pQbbVVttu0R7eBYoQIk284kidswEb7iK1C4c926yHbKuhgicoGx6xOtZLAYxltr3mVrnjVCDrkIlS/zpV1wTjdtwMqtLQrMfzDw7etGZcrSWne/n/VHncw7XFUDIptlsw2IBjxEe1SUu2O/ttlJZwQG2EgwJB56xVbh7TLiXVtM3eFz/o11+496tsZbSyLRyd4Q2h5ieY+Bp5UORfNaho30W1dShfDFb9yf8tA/eb7FZC+uoPtVlfsJ/ZDkRrgeCJ3EjRvKJr14g1y0118wKAFlWBOoEknoDPzULgfFrjPlJzBpjyMEjblpXEW4cc5Y3Je6tWr3IvAsKEN21cYKzqVyzJObmY0GnXXWqLs9wi6rPagk2yUmdwCQG32Ij4NaleE3DdV3ZZMh49dCIG8QKzHcXbHEAEch3LSp2ZZBzSTBGu3k1dsuxZY4vaxy1cdU+/b7/kvLgNu4M1wKqXGdjrsf7sLA55o9jV12cuuuIuo/03PEhncjSB/xj4qLxdrSyzQbbkB418UqBEff0rztsxuK5yobbkoZ+pIGu/QVExuEZLZrf4aL7s2tK622kA9RXaomIUpSgOaUpQClKUBwTWQuY4Z7iIxdznZQQYkaFQToRNavEtCMYmFJjrptWLx7W0uliWGpBOgy5hJM1KJo4eMpNpEfD442ghgM2a4DmnQeAkAcuVXBxzA2u6tgK0FgBznK2o5iq5rKYg2+7cgLnlmGkAJMzz1BHkDV5hx3RAzILQTST4i0yT5z+tSZanyy1XNuZ7jy3mttbc/XdhmnwogUET0k6x5CpduwFzvkNwMLYgaloH1+msV24lgWumLZAXOWJJ3kLqIHLUe1QuE3SWuWj9SBkttsYnxA+pWaFvLBQTUtf28RbwKXLhRfrzeI6ELCkDMJkSAfiu3BjatuQQSVeJkQTOjRE/feovC++w95mgBXgQRrOpmu+Atd5fxMqQ7BWtnZWISCB5giaF04YueSk7SinfjovpZoVZV72T3iyZ12JIhK6YfijMxTKM2UlI2kTodfKqjs6PFeS4fCVDNyynNA32Op+Ksu7S3bN1GzmIDADwgmPmhnx8k01L3nt/B04kzKEvXABCMpXqSwCg8tpmoeCdblm4bKZH0Gm8aGFI8pryOIkMWBuJBJBJ6jXXnNemAxLB0Wzbi00GYOoIkkt1G3tXNmWrFPHPlT2V9lp3PDgmEcsZDKIIY6iJWJ9Z/eqnthhG77CPaJuEDLMjxKIDeKd4M/NazAtdU3DfYFQCY0MDyA2ETvWQ43xozbBUW7YuqsiZAIciT1zIJ8prr1OT4j1uTnaoubnCc9j+6cOHuK08gFJ00nXkajXMA/fWhqygIAYkQIDA/c+9TOF8UZlChFVcxUqBEawfeoV/MqphQ2tzPDg/SAc0RzkAztvXGaHk4iEuWSTtN/TX9Ej6Bwu5mtKSIOoI9DUuqjs9elSBqDlZT1BUA6b7j71b1A8WSpsUpShE5pSlAKUpQHlimhGPRSftWJ4nGIsEEAXmDZTsGyxvymDW5uCQR5GqFkObKAuTKfUH0qUTTgnUWlv38OxlOD4hrORWUOl2cwBmIXqDA5/ar3iWGZmzKPBkBmdlCzlA6/vVNwy0jW7JDFB3jKOenhGvQzHyfWrJLbWL7M5JzxatL15j0AAEnzNTZpjKUMlwV9vgv8OnBcEWRnuuV7x1KQY0AgLr7iPKpV+yoxTEKQ5WQZ0LQdSPn4rg32tYebkXGz7MZy+pHSD81C4njmv2Q1sRlJFxc0ehnSR+9cI5MqyTcmt9Ph2K5LDye/LAuwCjMDEGSenkB51Lx1trGJsOjAWgBmDGJDCJ9dzFRuFWHt94WgEgEIYJAEnPk+R7V1x6JdkXGOrArrBJykQOug2oyUOWUlFp+P+F6UnvFuXACxVlO+gnU+XlXvhGt4eLZJfPBLAeHXQadKzVoNfZWsywgrlMBhlOu51+rfyrSYTCZe7S5bzHxHNEhCNQpP9a0Km1z3NfpoRjiEcXrSoLYhvF0IMSw9eVeRxtuwVXvJQouRQJgfnLDeam3s7vdtlAtsqRmy76aGdm56VQnhzYnJdtlFVlClT+HLKkKI1GnlXC7Djg5/jS0q9y3wNq0l4gMzNeBaDqsGSZ02Mc+lZftNh0uKEClbfeqxy6kalZJM8mbTzPSrXGcYNgdyh/yxBYiZJ10nYV27RvdfCXGFsJNoOGBhu8P4QNxoTqetdL5Qlj/EyK1LRd6/w7cAxaNd7s2wrAtlaZnLpqOsCvDBYG7auuAAdJGYiD4gubTaRmrx7L8RvXLOYKDcGWWAXMVM6exirDH+E57hJcojFF0jI07gxEnUf7q4zLLn5N7/AHVX9NSz7N8QQ3CQRlYBE5GfE0R0I1BrVV884RhQDbNtgSXV1BgEKGMzryLRX0Ooso4qMFK4O0KUpXDMc0pSgFKUoBWA4rhWGKHjAZmGU5hoJ0GWZ8q39YjivCyLty8WBAluebQTl+1SiaeGjCTfO60PNItWrgyZT3hdc0GAWjMB6/zFd+G4nPcbvZbIVKE8i0Jt01H3rx4Hiu+aWMk94iz9JmDEDlpVzhsF3YAULnb6/FMCDETrUmTcnvsR8IttO9sgFyQbjTBBnYfyqu/tNtLbhkGT6oXTURA09t6jXMZdQIinLvJgSfGwgz0j71eE98oDWxkZZJmDmnlz85obcsJYk5y1bej6qvvoUfDOJG7eA7tVYqYaNRGonynlUnjfCy3cAZJR875Y+Y9oqFhot3LlvJkzAqhOYsTsIJ3EmSRtpNMFnS4Mo5hW0jTNrPQ6UKlKWGa2v+15nlwrtMVeXQNqMg2y7zrGukVeYnHzazWyyjMc4k6E66H8u9Vhu4cXVXIYuTDLoJJI29f5iu+ExIS1eMd5DBXtkZSF8XijXehPLKLyrJGL5VVrt0+/Es8FjXvWlfOECP4yRGZRED4MVV3+H5HRwYs2wTI1M5yYA8yd+le/FGXu7XdiLTDMABzOpLecVWsWF21bMnOq5kM7HVtOoBB9hXGcy48dLKtE3t4Fw1pLz27iWgxMEu0gAAx9M6tppp0qB2hx9sJeEvLQpObwgA6lR5CTVhZCXLdt0JRLbTqCNpBBHWapu0i22dkVRmIYE6mMwgkCYX1PnQjjUpz9htpdH0Se3+EvhXd28OWUNbUMrBkP+ZpMLPLfTl81Iv4pcQrZVAaMrs3K20yQT8x6VUdk7EYVkvkrbEFZ5NrIX8wI6frVhisGBYnDkuGbxNrOgIAI3AnlXTuKGGS5W2pN79KJHZPh8XrZzgtbVlcddc4K+Word1nuyvDwgzkQwUKfPRf2A9q0NQZ5+alNqOwpSlcKjmlKUApSlAKyF9z/AGqJMZX05fW3KlKlEtx7Mo+DCE00jFACOQkiBUu8xgmTO8856zSlS6mifuR+ZM4yoNyzIG7fpXnxW4RisOoJCw+gOm3SlK4bsWqh+Wf8kfiP/mLX/H/5GpNi8xxN5SxICtAJMDUcq5pXehRwyTjP8v8AKOvBLYNtJAMTGm2p2qdkGcaDxSG0+oa6HrSlcRVxD/El8X+5L4YoFlANBlGntWdxA/x6/wDsz75iJ9YpShnR2xh/xKjllGnqWn+QqXxO2O6cwJOWTG8MIrilcNefRY/yozdtj/4db12uR9m0rQdmj/hP+v8AmaUqXQ5xf/pL8zNJ2aM4a2TuVEnrVpSlVnnvcUpShw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8" name="AutoShape 6" descr="data:image/jpeg;base64,/9j/4AAQSkZJRgABAQAAAQABAAD/2wCEAAkGBxQTEhUUExQVFRUXGBcbFxgYFxgYHBgaHRgYFh0XGBcZHCggGB0lHBwWITEiJikrLi4uGx8zODMsNygtLisBCgoKDg0OGxAQGywkHyYsLCwsLCwsLC8sLC4sLSwsLCwsLiwsLDAsLCw0LC8sLCwsLCwsLCwsMCwsLCwsLCwsLP/AABEIARIAuAMBIgACEQEDEQH/xAAcAAEAAwADAQEAAAAAAAAAAAAABAUGAQIDBwj/xAA/EAACAQIEAwcCBAMHAgcAAAABAhEAAwQSITEFQVEGEyJhcYGRMqFCUsHRB7HwFCMkM2JygpLCFTRDc7Lh8f/EABoBAQADAQEBAAAAAAAAAAAAAAACAwQBBQb/xAAyEQACAgECBAIIBwEBAQAAAAAAAQIRAyExBBJBUWHhBRMiMnGBofAjcpGxwdHxQjMU/9oADAMBAAIRAxEAPwD7jSlKAUpSgFKUoBSlKAUpSgFKUoBSlKAUpSgFKUoBSlKAUpSgFKUoBSlKAUpSgFKUoBSldLlwKJJigOxNeFzGINzVVxLHBh5cqzeOx6W0ZywUbT+37Vx6F8cLatmtxfaHDW9HvKD01J91AkV6YbjmHuDMl+2w8mHrtXxDiV4uzEZjqSOXz0NRMF3iGQAB5k/aKoecn/8AOj7Riu2FhWAGZ1P4liPuZq2wHE7V4TbdW8pgj1B1r4XdxNwEEFeekbz1689a7jGGFYiDPoQddj/X21is7s6+HVH32lfK+DfxIe3by3bRu5IH1Q5XrqIZvLT1r6TwriKYi0l60ZRxIkQekEciDpWiM1LYzSg47kulKVIiKUpQClKUApSlAKUpQClKUApSlARcRiws6TFVF/iBYSdBUjG2jOugOp5zWP7b9oVw1rRS9xjltoJlnPp0/UDcijdGrFCJYHEhiTIyr9zWZ7UXlZQug8QPnprPl096o8Xf4hYwwa4mV2Y5yChCSfDCgkzEDXpXGCtOwDXWLtyBA39hE1nyZlWhrrU9kWu72CANpq3wnCTGuk1b4PhCDqfWsdSZK4oxb2M2hB9q8n4eRqNR0r6M3CkI2j0qvxXBX5ZWHwf2rjjJHU4swF7Ckgx1nXcEDaelXHZPtbew1xELE2dQ1sgRMkypiVb7eXOvTHYBkJMR10qrezqHHI6jnBgH7TU4ZGiueNNH3yzdDKGGoIBHoa71RdkMWGsKvNBHqKva9GLtWeZJU6FKUrpwUpSgFKUoBSlKAUpSgFKUoDPdsOICxaD7tMAdRz/rzrDcGuf2zENiMuloZLOaP8w6u56aR7V7/wAS+JZrpQfh8I9YJY+37VF7EXJwtxbUZ1uMCDpuFIPuNJ8jWHJkcpNdD0sEOWKbLLGYYC21t2V1gknnMzr5kya8OFcO1zkf7R0HWvayveDVWUK0FWESRvH5h51cYW3UFEtnI6DDHkJr0W6U+pdOo1qTeUxoYrJthccuJ8LgpE67EAiddI0kxrr5a1dGPNsUOXLubG0wYSDIrsy1Ew6kgMuhO45VOJ0rlHSr4jhAw6GsPxXCNbeY0r6HdFUXF8ICDM1TOPUtg9KZb/w+1tsRtpH3rX1l+wWHyWTPl+v71qK3YvcR5ub32KUpVhWKUpQClKUApSlAKUpQCutx4BJ2AJ+K7VA47fCYe8x0ARv5VxulZ1K3R8F7VcVL3rh6fzJJP2n5qL2X48+FuuwUOtzR0bZhOhnkR+tZzi2LZifMyfmauOy9jvcRZU/iIP8A0wx+wNeeo0r7npc2tH2RWLkEiPIcvKrCxbqPg1qwGlWUEcBK8L9mdDtXpaxAb6TMGKjYy9BXNnAJiVEgebdB50O9aJNhwBHIV1u3x1qLibZXYyDWe47wI32V87LAggFtP9SgMBP9cqlHV0yuSpWjRnFj6Tof5+lVuPcnQbmoXDmY4ch80ozBM31RMAfFW/B8C11yWECYjoBuTHXT79KhVuibfKrNL2ds5bCDmZNWddUWAAOVdq2xVKjzZO3YpSldOClKUApXBpQHNKUoBSlKAVl/4lYjJw+9G7ZV+SJ+01qKyn8RbJfDBerj7CqszrG2WYVc0j814pDqfStz/CnBl7zXCPDbWAerN09AD81CvcPVQxiWZsuWJ2yqCPOf5V9F7I8KGHsqnPdj1Y7/ABoPassZ8xucKLxDlb1qeNRUO8kjzrvg786GpnOhA4pw+4H76w0OPqQ/TcHn5jrThnG1uyjeC4N0O/r5jzq5aqfi3BkvkNqrrs6mGHvRl0JRaqfyZKsYbfUwWnViY0iFnYeVd8RbC12sWigEtmMbxE15XZuGB7np/wDdcIojYazmcsdEUEDzbmfYae5rR9m7QFkEcy384rO454AtrsK1nCbeWzbH+kffWrMK1KOJl7KRLrmlK0mEUpSgFKUoDilKUBzSlKAUpSgPHFYpbYBYnXaAWJ9gCaz/AG1u5sG1xNchDagjQTMg6jfnXPG8WWbKAQNVB99ST0kD4mozs+VktnMpUBtjDAAZoO+0Eem9RnDmi0asWPVdzHcN7Pp3ovqzEMqvkYRkuNq0c+nvO+laddNBXK32CrorCSHZwAxg7LHT9qicPxFl2IF5gZICuBv0nnVHqa2NSjKV+HxLBbsiKgYq4yGRrXumqG6uqCZO0R1BqJibmZZUg+hqmalE7BWrWxEu9s7FshbrG2SY8QO/qJFTsL2lw7RluqSTEA6ztEV867U8JzyzH0jlUfCYBrndOjEXcyZioLBirfUyj6SfAZ2kNUsftrxJOKT12PrQvtcML4RzY/oP3qRirotrC/1510wKaTUXjO0jlUJOtjiVs5sYctlB+pyPaTW4UQIrD8MxZKq4GqkGPTlWwwONW6JWdNwf69R7GtOFoycVF2SaUpV5kFKUoBSlKA4pSlDpzSlKHDpevKgLOwVRuWIAHuaq+I8ZCBe7CvmIAJaBrzAjxfapPF7dtkHetkAMqZAhgDtOh0J0rKJh7bh3thTcDOswRz1cLMDf5nU0NWDHBrmlf39+RxfZ71wqrEWkAUmdWbnB5cvea9E4UADllZ3IME+p58q9+G2wEUDaB99dasVSsc22zVzVoZ5uHFZMd50zMZHo3L4NdOD8OtFyURkZdCCQxE7ZT+X1HtWie3VTxDhuY5lJVhsVJB+RSOVx31LFPm3Zy+LNkM5cvZXwkQGJMwTOkAHTWs/xTiWbxWBFltVyAgZoEhgPxT15RUyzg7iNLsxSdsqsPOVbefKK7WBbTvFT6XIJKMUIM6QjHbyBP6VqjNS2I5MWq5ZaP5eTZzhO7uLZuXCoY/hyjx5GOokbHTlXnhLtg3byW0ZWnUkyIzAwvQTB89Kcd4kioWt5XZAMsrqusMwnfTXToaq+y3EXuMQSGWJmIMyND9/63SdRZPFilkwvJLVLRa7ePj8zZWtBVXxx/wC7Y9BPxrU9XqHxFMysOoI+RXnSORPLs+wKVoOz9wLddT+MCP8AjJj7k+1ZHszf0FX2IkQy7jUGrccqpkM0buJsqVG4fixdthxz3HQ8xUmtydnltU6YpSlDgpSuKA5pSlAKUpQFbcw4a8xY6gDKOgI5epB+B0qv4imXRSF115CPOp/FVyN30SAsNqBEGQxLEAKJafUdKguq3beZDmB1J6nau9DZjb0fTYruFXQ1tCNoj48P6VZq9UHZk+C7b1Hd3rg1/wBR7z/vq5BisTL5KpEmujrXVWrsTUGERLtuqu/g1Dh8oJEjbWPI1cuKjXVqFtaoti2YniVtwVAA3EEkRodef2rp2Nu22a/3dsoFuFJ6xrprpy086s+0fB1vL0Yaqw3U/qPKvLsfZIw6yAHlu8/3hip9donyFWyz80a6kow5I1Funuv2NDbNdL1e4Wo+IaKoOGc4BcgkdCR962C6rXz7sxis4Dfmg/OtbzCGRVkRlWtnvwjH9zcIb6H38jyP9fpWtrEY23pWg7M4svayndDHty/b2rRhn/yzDxGP/tFvSlcVoMhzQVxXNAKUpQClKUBwRVTgeBLZDC0xCkkhSJVQfwgCDAMxrVvShOOSUU0nozKYiwbV8gkHOqkEAqJEjaTrzr0uITtVl2h4e922DbIFxDmWdm6qekiRPKar8FndZCH+uk1Rkg70NUJpxTbPPUeddxdmmDuEsXkAZWCp+MsNTI5REe9VPBzce21xpMaiBuZMgeQ0rjwOrJRyW6LYtXRxXkLnIgg+eld89Zmi9EW9aqvw1o23OnhYz6NsfY6e89aut66Pamq3EtUuh1NU/F2i3cO3gaPgirrJpVD2jtKbF4M2QZG8XSBIjzJgD1qcVbSI/AyfZYQAv5dI9DFb/BNpXzPhWKIe1eiEvRPQOAJ+RFfRcHc0EVOmnqTzInX9qndkfqu/8P8AuqvunSrXsknhuHqwHwJ/WrMfvmLPpBl8a5riua1mAUpSgFKUoBSlKAUpSgFZbtRhbi3FupmjY5Z0OpmB/WvlWpqt7R3MuGuvqMil5HLL4j66A6c66maOFyOGVNfD9SlvY20bwuMpBt6eHmxbLLdYO39Cq+1jLqNcvCSCICmYzEyNPLWpTsLdtLyqua4VLNMqOYgbEkga+tWuHum/b8ajIQZaR9QaNBy2qZtnPkxtxWj9nXp1ZV4bEm+rAqve5QVMQSAZK/zqHYxDqD3y5CDHPUfmE7Cu68Tw1nO3ewyghZgj4HOqHiHbO26lWU3TIKnRYIPUbioywc/Qt4TheIk+T1brv2+expkvA17I9fOTxW+fErBB6A/M1ZYbtS4gOobqV0+xmqJ8FNbanoZPROePu0zbE1l+1dwd3lP4iBHkNf2+ajv2sH4bZJ9YHzFVGOxbXmzOfQDYD1qfD8LNTUpLYs4P0dljlU8ipLUreEMqsMHcICNclCRJg7ZTO6mfDzB0mNNHb4g+GurYxK5cw/u3E5Lg8iQCD1U6iqy52cN9BmAtLIKO2hJ1jJzbbcVNwvFMSzjC4spcyW2e2+Yqz5R+f6XggBpAYDKees82CLehj9JOGPK+SSae67GsRw5VVILMYXXetfw3Bi1bCDXmT1J3NYDgry0lB31t/A8aXFBygyBpI6fmnma+iYe8GEjTqOh6VXDGoHkcRJuj1rmuK5qZkFKUoBSlKAUpSgFKUoBXDKCIIkdDXNKA+Z/xUw92ybd5LrZHJQ29Ao8IYQANdVYmZ5V88fF3G0LsQOWYwPQbCvq/8TLK4hbWGkq0tdzjUoEEE5Rq05gI6kV86xXZbEW2AIDTOoI3G4MnfyrRil0Z9p6E4vF6mOObXNr22+/mQbeEndh7mrGyiARv6DWpNnsfiFIDJqQp3B0Y5RMExr5Vb3OzTW4Fx0BKloUs+gKjXRRrP2NXqcUejm9IcPHR5F8vIoLkToI9/wBK6phGYgQSTsI39FGprV8O4IhuWlKswZjmAOVQApOuUZgfffSrOxFu5c7nwAMQMvMTz6+/KKjLMuh5eX09ihpjTf08/oZ3A9mLjMq3IQtsrkAx1Fsan0MVcX8DYwzi2VLlhl70/wDpsVkQnLlB35VaX8ALjJdZoZp0Ag5tgZ6SBUG9gFvki6zL3YHeHLMxoCp3nTeKplkcjyuJ9I581NS0q3Wh68WJ7q3ZvkK7tFm7uC4BYBz+EsuYT1B6gVVX7NxLD3ntqLthlYISDmGzqsHdkJAHMha0HGLVpka22ds2RhJjuyviUrzBGh+BXiOJWyhui2O9bKrrupK6yOo6HTl61WY+SVeta0+nkiCvFA7QjBLLrKtEEeGRJ/Kau+zmNIY5mDZiolTIBImPLWRryK1lODYqwGe1dQgqzG2RsEPodQuYiNdBUzh2DNlryLdGZgxCbGWEgqdjrt61xlmeWNwqK7X/AGj6RXNVXZrGtdsL3gIuKIcHQyNmI8xr81a1E8xqhSlKHDilDXNAKUpQClKUArrccKCTsK7Vnu1vF+6UIACWBnNJEbbDfnXUrOxVujOY1LhxK3w3eWw+uo0ULEDqC0t6nyqXheKXCxVLY/zyHAUmFYyGPSRmM+VRMLg3xLmMtsLbAI1AGadQPPpWkNtxmUFVgrkg6lRG/qJqZs5ou1Xan2Mt2wvsLrqlxhItGQxGVsxECN8uUGp2PsIRYuMzC4wXNsAAVIk9NY08q68aKYV1a5c0Llgo3YEjQg7mftXpjuLLetf3VsPcUrHeCBlMAtPQUJxg5U3qq8kTuG4I50fMuWSBB38DCu+BwitC+FghZHjQhgdNR5V5YXilpiihMio3hMxB2mPPMfmoHGMC1lDDGC5YkdRETrvua51IKMad/IteK4tbSLc7s5xoqn8qkE+Wuw9agdoOK3UKPb/y3ClWjymDOgr2w47+yRcbKynwsY/EPp1+r/8AKiNflP7OwlFAULz8IEQY12A160ouxY4zx+yrkrvy++57hBiEW5nFtn8JBjUjTwyeYjSomKwmW73IBywgFwDQHIdXHQwRPI5a5xnDVuFWR1RAFzLuyAaxp8+tWvFHD25ssA7QoY6beLWQdYzcqWI5JuPJLbbwXxZkOJ2rdi/YF7XM7W2I0Etqo9IzT88qt1tNcxCXCgESrQToADlBnnqwqP27w6XcKLoh+5dWcpBOgKk78gT81aYXGi5aBvFIkNbAbxMBBEg85gUIOnD2V4fpuSeCXstw3s4yOozD+TeW33NasGvnuC4eRdyxmt93JI2JLNC+sZT7CttwnEd5aViCDzB3HrUWV8XBKScXapeRNpXFK4YzmlcUoDmlKUApSlAKyHGcQxxBzZSikAKwUxtJMjStfWU45h+9W7nHdwfCw1JAkagcvL9qlHc08LJRk7V6UeQ4jZz92SHVzLGYg5pA9BpXheR2vmZH940nbwgnX0y1A4Vw1cyuW2DsywTIXKYExrrV7hcY963cUjWJEcp/D5mp7GjHN4ptSW+mpTdr+GJiLalboa4qqNdtDJYxqswairgyMAWVszKyyF1lQ2vn57cqtWwWXM5UjMMuvuxMfA9688A9q0t2JA0TINdYz55J/wBRHtXDRGXq5pQbbVVttu0R7eBYoQIk284kidswEb7iK1C4c926yHbKuhgicoGx6xOtZLAYxltr3mVrnjVCDrkIlS/zpV1wTjdtwMqtLQrMfzDw7etGZcrSWne/n/VHncw7XFUDIptlsw2IBjxEe1SUu2O/ttlJZwQG2EgwJB56xVbh7TLiXVtM3eFz/o11+496tsZbSyLRyd4Q2h5ieY+Bp5UORfNaho30W1dShfDFb9yf8tA/eb7FZC+uoPtVlfsJ/ZDkRrgeCJ3EjRvKJr14g1y0118wKAFlWBOoEknoDPzULgfFrjPlJzBpjyMEjblpXEW4cc5Y3Je6tWr3IvAsKEN21cYKzqVyzJObmY0GnXXWqLs9wi6rPagk2yUmdwCQG32Ij4NaleE3DdV3ZZMh49dCIG8QKzHcXbHEAEch3LSp2ZZBzSTBGu3k1dsuxZY4vaxy1cdU+/b7/kvLgNu4M1wKqXGdjrsf7sLA55o9jV12cuuuIuo/03PEhncjSB/xj4qLxdrSyzQbbkB418UqBEff0rztsxuK5yobbkoZ+pIGu/QVExuEZLZrf4aL7s2tK622kA9RXaomIUpSgOaUpQClKUBwTWQuY4Z7iIxdznZQQYkaFQToRNavEtCMYmFJjrptWLx7W0uliWGpBOgy5hJM1KJo4eMpNpEfD442ghgM2a4DmnQeAkAcuVXBxzA2u6tgK0FgBznK2o5iq5rKYg2+7cgLnlmGkAJMzz1BHkDV5hx3RAzILQTST4i0yT5z+tSZanyy1XNuZ7jy3mttbc/XdhmnwogUET0k6x5CpduwFzvkNwMLYgaloH1+msV24lgWumLZAXOWJJ3kLqIHLUe1QuE3SWuWj9SBkttsYnxA+pWaFvLBQTUtf28RbwKXLhRfrzeI6ELCkDMJkSAfiu3BjatuQQSVeJkQTOjRE/feovC++w95mgBXgQRrOpmu+Atd5fxMqQ7BWtnZWISCB5giaF04YueSk7SinfjovpZoVZV72T3iyZ12JIhK6YfijMxTKM2UlI2kTodfKqjs6PFeS4fCVDNyynNA32Op+Ksu7S3bN1GzmIDADwgmPmhnx8k01L3nt/B04kzKEvXABCMpXqSwCg8tpmoeCdblm4bKZH0Gm8aGFI8pryOIkMWBuJBJBJ6jXXnNemAxLB0Wzbi00GYOoIkkt1G3tXNmWrFPHPlT2V9lp3PDgmEcsZDKIIY6iJWJ9Z/eqnthhG77CPaJuEDLMjxKIDeKd4M/NazAtdU3DfYFQCY0MDyA2ETvWQ43xozbBUW7YuqsiZAIciT1zIJ8prr1OT4j1uTnaoubnCc9j+6cOHuK08gFJ00nXkajXMA/fWhqygIAYkQIDA/c+9TOF8UZlChFVcxUqBEawfeoV/MqphQ2tzPDg/SAc0RzkAztvXGaHk4iEuWSTtN/TX9Ej6Bwu5mtKSIOoI9DUuqjs9elSBqDlZT1BUA6b7j71b1A8WSpsUpShE5pSlAKUpQHlimhGPRSftWJ4nGIsEEAXmDZTsGyxvymDW5uCQR5GqFkObKAuTKfUH0qUTTgnUWlv38OxlOD4hrORWUOl2cwBmIXqDA5/ar3iWGZmzKPBkBmdlCzlA6/vVNwy0jW7JDFB3jKOenhGvQzHyfWrJLbWL7M5JzxatL15j0AAEnzNTZpjKUMlwV9vgv8OnBcEWRnuuV7x1KQY0AgLr7iPKpV+yoxTEKQ5WQZ0LQdSPn4rg32tYebkXGz7MZy+pHSD81C4njmv2Q1sRlJFxc0ehnSR+9cI5MqyTcmt9Ph2K5LDye/LAuwCjMDEGSenkB51Lx1trGJsOjAWgBmDGJDCJ9dzFRuFWHt94WgEgEIYJAEnPk+R7V1x6JdkXGOrArrBJykQOug2oyUOWUlFp+P+F6UnvFuXACxVlO+gnU+XlXvhGt4eLZJfPBLAeHXQadKzVoNfZWsywgrlMBhlOu51+rfyrSYTCZe7S5bzHxHNEhCNQpP9a0Km1z3NfpoRjiEcXrSoLYhvF0IMSw9eVeRxtuwVXvJQouRQJgfnLDeam3s7vdtlAtsqRmy76aGdm56VQnhzYnJdtlFVlClT+HLKkKI1GnlXC7Djg5/jS0q9y3wNq0l4gMzNeBaDqsGSZ02Mc+lZftNh0uKEClbfeqxy6kalZJM8mbTzPSrXGcYNgdyh/yxBYiZJ10nYV27RvdfCXGFsJNoOGBhu8P4QNxoTqetdL5Qlj/EyK1LRd6/w7cAxaNd7s2wrAtlaZnLpqOsCvDBYG7auuAAdJGYiD4gubTaRmrx7L8RvXLOYKDcGWWAXMVM6exirDH+E57hJcojFF0jI07gxEnUf7q4zLLn5N7/AHVX9NSz7N8QQ3CQRlYBE5GfE0R0I1BrVV884RhQDbNtgSXV1BgEKGMzryLRX0Ooso4qMFK4O0KUpXDMc0pSgFKUoBWA4rhWGKHjAZmGU5hoJ0GWZ8q39YjivCyLty8WBAluebQTl+1SiaeGjCTfO60PNItWrgyZT3hdc0GAWjMB6/zFd+G4nPcbvZbIVKE8i0Jt01H3rx4Hiu+aWMk94iz9JmDEDlpVzhsF3YAULnb6/FMCDETrUmTcnvsR8IttO9sgFyQbjTBBnYfyqu/tNtLbhkGT6oXTURA09t6jXMZdQIinLvJgSfGwgz0j71eE98oDWxkZZJmDmnlz85obcsJYk5y1bej6qvvoUfDOJG7eA7tVYqYaNRGonynlUnjfCy3cAZJR875Y+Y9oqFhot3LlvJkzAqhOYsTsIJ3EmSRtpNMFnS4Mo5hW0jTNrPQ6UKlKWGa2v+15nlwrtMVeXQNqMg2y7zrGukVeYnHzazWyyjMc4k6E66H8u9Vhu4cXVXIYuTDLoJJI29f5iu+ExIS1eMd5DBXtkZSF8XijXehPLKLyrJGL5VVrt0+/Es8FjXvWlfOECP4yRGZRED4MVV3+H5HRwYs2wTI1M5yYA8yd+le/FGXu7XdiLTDMABzOpLecVWsWF21bMnOq5kM7HVtOoBB9hXGcy48dLKtE3t4Fw1pLz27iWgxMEu0gAAx9M6tppp0qB2hx9sJeEvLQpObwgA6lR5CTVhZCXLdt0JRLbTqCNpBBHWapu0i22dkVRmIYE6mMwgkCYX1PnQjjUpz9htpdH0Se3+EvhXd28OWUNbUMrBkP+ZpMLPLfTl81Iv4pcQrZVAaMrs3K20yQT8x6VUdk7EYVkvkrbEFZ5NrIX8wI6frVhisGBYnDkuGbxNrOgIAI3AnlXTuKGGS5W2pN79KJHZPh8XrZzgtbVlcddc4K+Word1nuyvDwgzkQwUKfPRf2A9q0NQZ5+alNqOwpSlcKjmlKUApSlAKyF9z/AGqJMZX05fW3KlKlEtx7Mo+DCE00jFACOQkiBUu8xgmTO8856zSlS6mifuR+ZM4yoNyzIG7fpXnxW4RisOoJCw+gOm3SlK4bsWqh+Wf8kfiP/mLX/H/5GpNi8xxN5SxICtAJMDUcq5pXehRwyTjP8v8AKOvBLYNtJAMTGm2p2qdkGcaDxSG0+oa6HrSlcRVxD/El8X+5L4YoFlANBlGntWdxA/x6/wDsz75iJ9YpShnR2xh/xKjllGnqWn+QqXxO2O6cwJOWTG8MIrilcNefRY/yozdtj/4db12uR9m0rQdmj/hP+v8AmaUqXQ5xf/pL8zNJ2aM4a2TuVEnrVpSlVnnvcUpShw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8920" name="Picture 8" descr="http://oboi-dlja-stola.ru/file/8524/760x0/16:9/%D0%94%D0%B5%D0%B2%D0%BE%D1%87%D0%BA%D0%B0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918"/>
            <a:ext cx="7239000" cy="45243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57620" y="5286388"/>
            <a:ext cx="30718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err="1" smtClean="0"/>
              <a:t>дев_чка</a:t>
            </a:r>
            <a:endParaRPr lang="ru-RU" sz="6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072066" y="5286388"/>
            <a:ext cx="7729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о 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501090" y="6215082"/>
            <a:ext cx="357190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7786710" y="6215082"/>
            <a:ext cx="428628" cy="35719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thumbs.dreamstime.com/thumb_448/1256786432800I7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1"/>
            <a:ext cx="6858048" cy="457203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43438" y="5143512"/>
            <a:ext cx="39290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err="1" smtClean="0"/>
              <a:t>д_журный</a:t>
            </a:r>
            <a:endParaRPr lang="ru-RU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072066" y="5143512"/>
            <a:ext cx="7473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е 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501090" y="6215082"/>
            <a:ext cx="357190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7786710" y="6215082"/>
            <a:ext cx="428628" cy="35719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img.lady.ru/data/aphoto/2/7/a/50111/main/da7c197f228b617d4910c39fcaa5b8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66"/>
            <a:ext cx="5929354" cy="498065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143504" y="5286388"/>
            <a:ext cx="2571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err="1" smtClean="0"/>
              <a:t>р_бята</a:t>
            </a:r>
            <a:endParaRPr lang="ru-RU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572132" y="5286388"/>
            <a:ext cx="7473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е 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501090" y="6215082"/>
            <a:ext cx="357190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7786710" y="6215082"/>
            <a:ext cx="428628" cy="35719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http://oboi-dlja-stola.ru/file/10427/760x0/16:9/%D0%9C%D0%B0%D0%BB%D1%8C%D1%87%D0%B8%D0%BA-%D0%B8-%D0%B4%D0%B5%D1%80%D0%B5%D0%B2%D0%B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7239000" cy="45243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714876" y="5143512"/>
            <a:ext cx="30718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err="1" smtClean="0"/>
              <a:t>мальч_к</a:t>
            </a:r>
            <a:endParaRPr lang="ru-RU" sz="6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786578" y="5143512"/>
            <a:ext cx="7873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и 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01090" y="6215082"/>
            <a:ext cx="357190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7786710" y="6215082"/>
            <a:ext cx="428628" cy="35719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astrooracle.ru/pages/znakiisimvoli/l/liney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5411160" cy="414340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14810" y="4572008"/>
            <a:ext cx="30718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err="1" smtClean="0"/>
              <a:t>л_нейка</a:t>
            </a:r>
            <a:endParaRPr lang="ru-RU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0" y="4572008"/>
            <a:ext cx="7873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и 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358214" y="6286520"/>
            <a:ext cx="428628" cy="35719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bibo.kz/3938/39380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6500858" cy="487564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929190" y="5429264"/>
            <a:ext cx="2571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err="1" smtClean="0"/>
              <a:t>л_сица</a:t>
            </a:r>
            <a:endParaRPr lang="ru-RU" sz="6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286380" y="5429264"/>
            <a:ext cx="612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и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501090" y="6215082"/>
            <a:ext cx="357190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7786710" y="6215082"/>
            <a:ext cx="428628" cy="35719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symbolsbook.ru/images/S/Do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5572164" cy="500101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72066" y="5500702"/>
            <a:ext cx="2571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err="1" smtClean="0"/>
              <a:t>с_бака</a:t>
            </a:r>
            <a:endParaRPr lang="ru-RU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57818" y="5500702"/>
            <a:ext cx="5982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о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01090" y="6215082"/>
            <a:ext cx="357190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7786710" y="6215082"/>
            <a:ext cx="428628" cy="35719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ta1.ru/images/data/gallery/90_small_11414894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5429288" cy="493571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572264" y="3286124"/>
            <a:ext cx="18573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err="1" smtClean="0"/>
              <a:t>за_ц</a:t>
            </a:r>
            <a:endParaRPr lang="ru-RU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286644" y="3286124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я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01090" y="6215082"/>
            <a:ext cx="357190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7786710" y="6215082"/>
            <a:ext cx="428628" cy="35719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etoday.ru/uploads/2011/08/26/BearPortraits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5"/>
            <a:ext cx="5214974" cy="477016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714876" y="5286388"/>
            <a:ext cx="32861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err="1" smtClean="0"/>
              <a:t>м_дведь</a:t>
            </a:r>
            <a:endParaRPr lang="ru-RU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286380" y="5286388"/>
            <a:ext cx="7473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е 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01090" y="6215082"/>
            <a:ext cx="357190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7786710" y="6215082"/>
            <a:ext cx="428628" cy="35719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media.vorotila.ru/ru/items/t1@c39c13e3-cadc-4d35-b83e-0956e74864fb/Korova-molochna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6858000" cy="45815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5008" y="5143512"/>
            <a:ext cx="2571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err="1" smtClean="0"/>
              <a:t>к_рова</a:t>
            </a:r>
            <a:endParaRPr lang="ru-RU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072198" y="5143512"/>
            <a:ext cx="7729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о 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01090" y="6215082"/>
            <a:ext cx="357190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7786710" y="6215082"/>
            <a:ext cx="428628" cy="35719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zoofayna.ru/wp-content/uploads/2013/03/vorona_cherna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7000924" cy="440252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500694" y="5000636"/>
            <a:ext cx="2571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err="1" smtClean="0"/>
              <a:t>в_рона</a:t>
            </a:r>
            <a:endParaRPr lang="ru-RU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857884" y="5000636"/>
            <a:ext cx="7729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о 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01090" y="6215082"/>
            <a:ext cx="357190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7786710" y="6215082"/>
            <a:ext cx="428628" cy="35719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vospitatel.com.ua/images/vorobey%2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04"/>
            <a:ext cx="6000792" cy="450059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143504" y="5072074"/>
            <a:ext cx="3143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err="1" smtClean="0"/>
              <a:t>в_р_бей</a:t>
            </a:r>
            <a:endParaRPr lang="ru-RU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500694" y="5072074"/>
            <a:ext cx="7729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о 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86512" y="5072074"/>
            <a:ext cx="7729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о 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501090" y="6215082"/>
            <a:ext cx="357190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7786710" y="6215082"/>
            <a:ext cx="428628" cy="35719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</TotalTime>
  <Words>85</Words>
  <PresentationFormat>Экран (4:3)</PresentationFormat>
  <Paragraphs>66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Тренажер  словарные слова 2 класс (часть 1)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Тренажер  словарные слова 2 класс</dc:title>
  <dc:creator>Марина</dc:creator>
  <cp:lastModifiedBy>Марина</cp:lastModifiedBy>
  <cp:revision>64</cp:revision>
  <dcterms:created xsi:type="dcterms:W3CDTF">2014-06-05T10:07:29Z</dcterms:created>
  <dcterms:modified xsi:type="dcterms:W3CDTF">2014-06-07T01:17:30Z</dcterms:modified>
</cp:coreProperties>
</file>