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9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01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28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24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73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65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8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8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4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1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5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Материалы                             к словарным  и объяснительным  диктантам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Агромакова</a:t>
            </a:r>
            <a:r>
              <a:rPr lang="ru-RU" dirty="0" smtClean="0"/>
              <a:t> А.В.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МБОУ «Прогимназия «Радуга»   </a:t>
            </a:r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09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Правописание глаголов с 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u="sng" dirty="0"/>
              <a:t>Выберите глаголы, которые пишутся раздельно с не. </a:t>
            </a:r>
            <a:endParaRPr lang="ru-RU" b="1" u="sng" dirty="0" smtClean="0"/>
          </a:p>
          <a:p>
            <a:pPr algn="ctr"/>
            <a:endParaRPr lang="ru-RU" b="1" u="sng" dirty="0"/>
          </a:p>
          <a:p>
            <a:r>
              <a:rPr lang="ru-RU" sz="2800" dirty="0"/>
              <a:t>(Не)</a:t>
            </a:r>
            <a:r>
              <a:rPr lang="ru-RU" sz="2800" dirty="0" err="1"/>
              <a:t>годовать</a:t>
            </a:r>
            <a:r>
              <a:rPr lang="ru-RU" sz="2800" dirty="0"/>
              <a:t>, (не)разговаривать, (не)прилетели, (не)</a:t>
            </a:r>
            <a:r>
              <a:rPr lang="ru-RU" sz="2800" dirty="0" err="1"/>
              <a:t>сдобровать</a:t>
            </a:r>
            <a:r>
              <a:rPr lang="ru-RU" sz="2800" dirty="0"/>
              <a:t>, (не)растаял</a:t>
            </a:r>
            <a:r>
              <a:rPr lang="ru-RU" sz="2800" dirty="0" smtClean="0"/>
              <a:t>,(</a:t>
            </a:r>
            <a:r>
              <a:rPr lang="ru-RU" sz="2800" dirty="0"/>
              <a:t>не)</a:t>
            </a:r>
            <a:r>
              <a:rPr lang="ru-RU" sz="2800" dirty="0" err="1"/>
              <a:t>взлюбила</a:t>
            </a:r>
            <a:r>
              <a:rPr lang="ru-RU" sz="2800" dirty="0"/>
              <a:t>, (не)знала, (не)приготовил, (не)</a:t>
            </a:r>
            <a:r>
              <a:rPr lang="ru-RU" sz="2800" dirty="0" err="1"/>
              <a:t>доумевал</a:t>
            </a:r>
            <a:r>
              <a:rPr lang="ru-RU" sz="2800" dirty="0"/>
              <a:t>, (не)подсказывай, (не)догнали</a:t>
            </a:r>
            <a:r>
              <a:rPr lang="ru-RU" sz="2800" dirty="0" smtClean="0"/>
              <a:t>.(</a:t>
            </a:r>
            <a:r>
              <a:rPr lang="ru-RU" sz="2800" dirty="0"/>
              <a:t>не) врать,  </a:t>
            </a:r>
            <a:r>
              <a:rPr lang="ru-RU" sz="2800" dirty="0" smtClean="0"/>
              <a:t>( </a:t>
            </a:r>
            <a:r>
              <a:rPr lang="ru-RU" sz="2800" dirty="0"/>
              <a:t>не) </a:t>
            </a:r>
            <a:r>
              <a:rPr lang="ru-RU" sz="2800" dirty="0" smtClean="0"/>
              <a:t>шуметь</a:t>
            </a:r>
            <a:r>
              <a:rPr lang="ru-RU" sz="2800" dirty="0"/>
              <a:t>,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smtClean="0"/>
              <a:t>не)</a:t>
            </a:r>
            <a:r>
              <a:rPr lang="ru-RU" sz="2800" dirty="0" err="1" smtClean="0"/>
              <a:t>навидеть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5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435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-</a:t>
            </a:r>
            <a:r>
              <a:rPr lang="ru-RU" dirty="0" err="1" smtClean="0"/>
              <a:t>тся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–</a:t>
            </a:r>
            <a:r>
              <a:rPr lang="ru-RU" dirty="0" err="1" smtClean="0"/>
              <a:t>ться</a:t>
            </a:r>
            <a:r>
              <a:rPr lang="ru-RU" dirty="0" smtClean="0"/>
              <a:t> </a:t>
            </a:r>
            <a:r>
              <a:rPr lang="ru-RU" dirty="0"/>
              <a:t>в глаголах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2937"/>
            <a:ext cx="8596668" cy="4966854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/>
              <a:t>Найдите конец пословиц. Запишите правильно.</a:t>
            </a:r>
          </a:p>
          <a:p>
            <a:r>
              <a:rPr lang="ru-RU" sz="1900" dirty="0"/>
              <a:t>1). Кто умеет веселиться, (…)</a:t>
            </a:r>
          </a:p>
          <a:p>
            <a:r>
              <a:rPr lang="ru-RU" sz="1900" dirty="0"/>
              <a:t> 2). Не плюй в колодец - (…)</a:t>
            </a:r>
          </a:p>
          <a:p>
            <a:r>
              <a:rPr lang="ru-RU" sz="1900" dirty="0"/>
              <a:t> 3). Не надо хвалиться, (…)</a:t>
            </a:r>
          </a:p>
          <a:p>
            <a:r>
              <a:rPr lang="ru-RU" sz="1900" dirty="0"/>
              <a:t> 4). Кто любит трудиться, (…)</a:t>
            </a:r>
          </a:p>
          <a:p>
            <a:r>
              <a:rPr lang="ru-RU" sz="1900" dirty="0"/>
              <a:t>5). Кто хочет от жизни толку добиться, (…)</a:t>
            </a:r>
          </a:p>
          <a:p>
            <a:r>
              <a:rPr lang="ru-RU" sz="1900" dirty="0"/>
              <a:t>6). Нечего тому страшиться, (…)</a:t>
            </a:r>
          </a:p>
          <a:p>
            <a:pPr marL="0" indent="0">
              <a:buNone/>
            </a:pPr>
            <a:endParaRPr lang="ru-RU" sz="1900" dirty="0"/>
          </a:p>
          <a:p>
            <a:r>
              <a:rPr lang="ru-RU" sz="1900" dirty="0"/>
              <a:t>1) тот должен много трудиться. </a:t>
            </a:r>
          </a:p>
          <a:p>
            <a:r>
              <a:rPr lang="ru-RU" sz="1900" dirty="0"/>
              <a:t> 2) который ничего не боится.</a:t>
            </a:r>
          </a:p>
          <a:p>
            <a:r>
              <a:rPr lang="ru-RU" sz="1900" dirty="0"/>
              <a:t> 3) коли не знаешь, как рожь родится.</a:t>
            </a:r>
          </a:p>
          <a:p>
            <a:r>
              <a:rPr lang="ru-RU" sz="1900" dirty="0"/>
              <a:t> 4) тому без дела не сидится.</a:t>
            </a:r>
          </a:p>
          <a:p>
            <a:r>
              <a:rPr lang="ru-RU" sz="1900" dirty="0"/>
              <a:t> 5) того горе боится.</a:t>
            </a:r>
          </a:p>
          <a:p>
            <a:r>
              <a:rPr lang="ru-RU" sz="1900" dirty="0"/>
              <a:t>6) пригодится воды напиться.</a:t>
            </a:r>
          </a:p>
        </p:txBody>
      </p:sp>
    </p:spTree>
    <p:extLst>
      <p:ext uri="{BB962C8B-B14F-4D97-AF65-F5344CB8AC3E}">
        <p14:creationId xmlns:p14="http://schemas.microsoft.com/office/powerpoint/2010/main" val="35652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Буквы е- и в корнях с чередованием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Ст</a:t>
            </a:r>
            <a:r>
              <a:rPr lang="ru-RU" sz="2800" dirty="0" smtClean="0"/>
              <a:t>… </a:t>
            </a:r>
            <a:r>
              <a:rPr lang="ru-RU" sz="2800" dirty="0"/>
              <a:t>рать с доски, </a:t>
            </a:r>
            <a:r>
              <a:rPr lang="ru-RU" sz="2800" dirty="0" smtClean="0"/>
              <a:t>ст.. </a:t>
            </a:r>
            <a:r>
              <a:rPr lang="ru-RU" sz="2800" dirty="0" err="1"/>
              <a:t>реть</a:t>
            </a:r>
            <a:r>
              <a:rPr lang="ru-RU" sz="2800" dirty="0"/>
              <a:t> пятно, </a:t>
            </a:r>
            <a:r>
              <a:rPr lang="ru-RU" sz="2800" dirty="0" err="1" smtClean="0"/>
              <a:t>заст</a:t>
            </a:r>
            <a:r>
              <a:rPr lang="ru-RU" sz="2800" dirty="0" smtClean="0"/>
              <a:t>… </a:t>
            </a:r>
            <a:r>
              <a:rPr lang="ru-RU" sz="2800" dirty="0" err="1"/>
              <a:t>лать</a:t>
            </a:r>
            <a:r>
              <a:rPr lang="ru-RU" sz="2800" dirty="0"/>
              <a:t> пол, </a:t>
            </a:r>
            <a:r>
              <a:rPr lang="ru-RU" sz="2800" dirty="0" err="1" smtClean="0"/>
              <a:t>заст</a:t>
            </a:r>
            <a:r>
              <a:rPr lang="ru-RU" sz="2800" dirty="0" smtClean="0"/>
              <a:t>… </a:t>
            </a:r>
            <a:r>
              <a:rPr lang="ru-RU" sz="2800" dirty="0"/>
              <a:t>лить постель, </a:t>
            </a:r>
            <a:r>
              <a:rPr lang="ru-RU" sz="2800" dirty="0" err="1" smtClean="0"/>
              <a:t>зап</a:t>
            </a:r>
            <a:r>
              <a:rPr lang="ru-RU" sz="2800" dirty="0" smtClean="0"/>
              <a:t>… </a:t>
            </a:r>
            <a:r>
              <a:rPr lang="ru-RU" sz="2800" dirty="0" err="1"/>
              <a:t>реть</a:t>
            </a:r>
            <a:r>
              <a:rPr lang="ru-RU" sz="2800" dirty="0"/>
              <a:t> дверь</a:t>
            </a:r>
            <a:r>
              <a:rPr lang="ru-RU" sz="2800" dirty="0" smtClean="0"/>
              <a:t>,</a:t>
            </a:r>
          </a:p>
          <a:p>
            <a:pPr marL="0" indent="0" algn="just"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зап</a:t>
            </a:r>
            <a:r>
              <a:rPr lang="ru-RU" sz="2800" dirty="0" smtClean="0"/>
              <a:t>… </a:t>
            </a:r>
            <a:r>
              <a:rPr lang="ru-RU" sz="2800" dirty="0"/>
              <a:t>рать на </a:t>
            </a:r>
            <a:r>
              <a:rPr lang="ru-RU" sz="2800" dirty="0" smtClean="0"/>
              <a:t>ключ, выт</a:t>
            </a:r>
            <a:r>
              <a:rPr lang="ru-RU" sz="2800" dirty="0"/>
              <a:t>...</a:t>
            </a:r>
            <a:r>
              <a:rPr lang="ru-RU" sz="2800" dirty="0" err="1"/>
              <a:t>реть</a:t>
            </a:r>
            <a:r>
              <a:rPr lang="ru-RU" sz="2800" dirty="0"/>
              <a:t> – выт...рать,   зам...</a:t>
            </a:r>
            <a:r>
              <a:rPr lang="ru-RU" sz="2800" dirty="0" err="1"/>
              <a:t>реть</a:t>
            </a:r>
            <a:r>
              <a:rPr lang="ru-RU" sz="2800" dirty="0"/>
              <a:t> – зам...рать,   </a:t>
            </a:r>
            <a:r>
              <a:rPr lang="ru-RU" sz="2800" dirty="0" err="1"/>
              <a:t>бл</a:t>
            </a:r>
            <a:r>
              <a:rPr lang="ru-RU" sz="2800" dirty="0"/>
              <a:t>...</a:t>
            </a:r>
            <a:r>
              <a:rPr lang="ru-RU" sz="2800" dirty="0" err="1"/>
              <a:t>стеть</a:t>
            </a:r>
            <a:r>
              <a:rPr lang="ru-RU" sz="2800" dirty="0"/>
              <a:t> – </a:t>
            </a:r>
            <a:r>
              <a:rPr lang="ru-RU" sz="2800" dirty="0" err="1"/>
              <a:t>бл</a:t>
            </a:r>
            <a:r>
              <a:rPr lang="ru-RU" sz="2800" dirty="0"/>
              <a:t>...стать. </a:t>
            </a:r>
          </a:p>
        </p:txBody>
      </p:sp>
    </p:spTree>
    <p:extLst>
      <p:ext uri="{BB962C8B-B14F-4D97-AF65-F5344CB8AC3E}">
        <p14:creationId xmlns:p14="http://schemas.microsoft.com/office/powerpoint/2010/main" val="6527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Спряжение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u="sng" dirty="0" smtClean="0"/>
              <a:t>Определи спряжение глаголов</a:t>
            </a:r>
          </a:p>
          <a:p>
            <a:endParaRPr lang="ru-RU" b="1" u="sng" dirty="0" smtClean="0"/>
          </a:p>
          <a:p>
            <a:r>
              <a:rPr lang="ru-RU" sz="2800" dirty="0" smtClean="0"/>
              <a:t>Гонит</a:t>
            </a:r>
            <a:r>
              <a:rPr lang="ru-RU" sz="2800" dirty="0"/>
              <a:t>, спрячешь, ставим, приготовит, посмотрим, дышим,  закроешь, потушишь, читаем, волнует, испортит.</a:t>
            </a:r>
          </a:p>
        </p:txBody>
      </p:sp>
    </p:spTree>
    <p:extLst>
      <p:ext uri="{BB962C8B-B14F-4D97-AF65-F5344CB8AC3E}">
        <p14:creationId xmlns:p14="http://schemas.microsoft.com/office/powerpoint/2010/main" val="236214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Неопределенная форма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Поставьте глаголы  в неопределенной </a:t>
            </a:r>
            <a:r>
              <a:rPr lang="ru-RU" b="1" u="sng" dirty="0" smtClean="0"/>
              <a:t>форме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sz="2800" dirty="0"/>
              <a:t>Отдыхаю, несет,  бросит,  шьет, играю, рисуешь,  еду,  испечет, прилягу,  стерегу.</a:t>
            </a:r>
          </a:p>
        </p:txBody>
      </p:sp>
    </p:spTree>
    <p:extLst>
      <p:ext uri="{BB962C8B-B14F-4D97-AF65-F5344CB8AC3E}">
        <p14:creationId xmlns:p14="http://schemas.microsoft.com/office/powerpoint/2010/main" val="167211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Глаголы совершенного и несовершенного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Выбери глаголы совершенного вида</a:t>
            </a:r>
          </a:p>
          <a:p>
            <a:endParaRPr lang="ru-RU" b="1" u="sng" dirty="0"/>
          </a:p>
          <a:p>
            <a:r>
              <a:rPr lang="ru-RU" sz="2800" dirty="0"/>
              <a:t>Решал, отгреметь,  запеть,  согнуть, сгибать, макнуть, обмакнуть,  цвести, отцвести.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50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Время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/>
              <a:t>Определи время глаголов </a:t>
            </a:r>
            <a:endParaRPr lang="ru-RU" sz="2800" b="1" u="sng" dirty="0" smtClean="0"/>
          </a:p>
          <a:p>
            <a:endParaRPr lang="ru-RU" sz="2800" b="1" u="sng" dirty="0"/>
          </a:p>
          <a:p>
            <a:pPr algn="just"/>
            <a:r>
              <a:rPr lang="ru-RU" sz="2800" dirty="0"/>
              <a:t>Читаю, попьет, рисует, смастерил, угадал, вырезаем, любили, мечтал, прилетит, подождали, нальет, несу,  убежал, прыгаю, допустил,  удержим.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86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Мягкий знак после шипящих в глаголах  во 2 – м лице единственного  числа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u="sng" dirty="0"/>
              <a:t>Запиши глаголы во 2 — ом  лице </a:t>
            </a:r>
            <a:r>
              <a:rPr lang="ru-RU" sz="2400" b="1" u="sng" dirty="0" smtClean="0"/>
              <a:t>единственном </a:t>
            </a:r>
            <a:r>
              <a:rPr lang="ru-RU" sz="2400" b="1" u="sng" dirty="0"/>
              <a:t>числе</a:t>
            </a:r>
          </a:p>
          <a:p>
            <a:endParaRPr lang="ru-RU" sz="2800" dirty="0"/>
          </a:p>
          <a:p>
            <a:r>
              <a:rPr lang="ru-RU" sz="2800" dirty="0"/>
              <a:t>Сижу, сплю, ждать, запирать, звоню, вить, пью,  бегу, летать,  гудеть, мечтаю.</a:t>
            </a:r>
          </a:p>
        </p:txBody>
      </p:sp>
    </p:spTree>
    <p:extLst>
      <p:ext uri="{BB962C8B-B14F-4D97-AF65-F5344CB8AC3E}">
        <p14:creationId xmlns:p14="http://schemas.microsoft.com/office/powerpoint/2010/main" val="6654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Знаки препинания в простом  и сложном предложении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74889"/>
            <a:ext cx="8596668" cy="4354511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Вставьте пропущенные знаки препинания.</a:t>
            </a:r>
          </a:p>
          <a:p>
            <a:endParaRPr lang="ru-RU" b="1" u="sng" dirty="0" smtClean="0"/>
          </a:p>
          <a:p>
            <a:r>
              <a:rPr lang="ru-RU" sz="2400" dirty="0" smtClean="0"/>
              <a:t>Море  </a:t>
            </a:r>
            <a:r>
              <a:rPr lang="ru-RU" sz="2400" dirty="0"/>
              <a:t>покрылось  багрянцем   навстречу  солнцу  поднимались  розовато-дымчатые  облака. </a:t>
            </a:r>
            <a:r>
              <a:rPr lang="ru-RU" sz="2400" dirty="0" smtClean="0"/>
              <a:t>2 . </a:t>
            </a:r>
            <a:r>
              <a:rPr lang="ru-RU" sz="2400" dirty="0"/>
              <a:t>Сумерки  медленно  и  тихо  наползали  на  тайгу   и  постепенно  тускнела  яркая  голубизна  неба.  </a:t>
            </a:r>
            <a:r>
              <a:rPr lang="ru-RU" sz="2400" dirty="0" smtClean="0"/>
              <a:t>3.  </a:t>
            </a:r>
            <a:r>
              <a:rPr lang="ru-RU" sz="2400" dirty="0"/>
              <a:t>Бушевала  буря   и  хлестал  громко  дождь. </a:t>
            </a:r>
            <a:r>
              <a:rPr lang="ru-RU" sz="2400" dirty="0" smtClean="0"/>
              <a:t> 4. Ялта  </a:t>
            </a:r>
            <a:r>
              <a:rPr lang="ru-RU" sz="2400" dirty="0"/>
              <a:t>была  едва  видна  сквозь  утренний  туман   на  вершинах  гор  неподвижно  стояли  белые  облака. </a:t>
            </a:r>
            <a:r>
              <a:rPr lang="ru-RU" sz="2400" dirty="0" smtClean="0"/>
              <a:t> 5.Наверху  </a:t>
            </a:r>
            <a:r>
              <a:rPr lang="ru-RU" sz="2400" dirty="0"/>
              <a:t>лепетали  осинки   а  внизу  важно  раскачивались  папоротники. </a:t>
            </a:r>
            <a:r>
              <a:rPr lang="ru-RU" sz="2400" dirty="0" smtClean="0"/>
              <a:t> 6.Зимой </a:t>
            </a:r>
            <a:r>
              <a:rPr lang="ru-RU" sz="2400" dirty="0"/>
              <a:t>солнце </a:t>
            </a:r>
            <a:r>
              <a:rPr lang="ru-RU" sz="2400" dirty="0" smtClean="0"/>
              <a:t>светит </a:t>
            </a:r>
            <a:r>
              <a:rPr lang="ru-RU" sz="2400" dirty="0"/>
              <a:t> </a:t>
            </a:r>
            <a:r>
              <a:rPr lang="ru-RU" sz="2400" dirty="0" smtClean="0"/>
              <a:t> но не греет.7.    </a:t>
            </a:r>
            <a:r>
              <a:rPr lang="ru-RU" sz="2400" dirty="0"/>
              <a:t>В саду росли </a:t>
            </a:r>
            <a:r>
              <a:rPr lang="ru-RU" sz="2400" dirty="0" smtClean="0"/>
              <a:t>цветы   лилии  гвоздики </a:t>
            </a:r>
            <a:r>
              <a:rPr lang="ru-RU" sz="2400" dirty="0"/>
              <a:t>пионы.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46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Правописание </a:t>
            </a:r>
            <a:br>
              <a:rPr lang="ru-RU" dirty="0" smtClean="0"/>
            </a:br>
            <a:r>
              <a:rPr lang="ru-RU" dirty="0" smtClean="0"/>
              <a:t>гласных и согласных в приставках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Забежать, добежать, перебежать отбежать, сделать, обрезать, надрезать, подсадить, </a:t>
            </a:r>
            <a:r>
              <a:rPr lang="ru-RU" sz="2800" dirty="0" smtClean="0"/>
              <a:t>вскочить,  </a:t>
            </a:r>
            <a:r>
              <a:rPr lang="ru-RU" sz="2800" dirty="0"/>
              <a:t>наломать, порезать, бездарный, раздать, раскрасить,  роспись,  прокормить.</a:t>
            </a:r>
          </a:p>
        </p:txBody>
      </p:sp>
    </p:spTree>
    <p:extLst>
      <p:ext uri="{BB962C8B-B14F-4D97-AF65-F5344CB8AC3E}">
        <p14:creationId xmlns:p14="http://schemas.microsoft.com/office/powerpoint/2010/main" val="42455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Правописание безударной гласной в корне, проверяемой ударением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Окно,  дерево, волна, гроза, тропинка,  сосна, трава,  роса, зима, река, холмы, дворы,  дома, листок, дела,  мосты.</a:t>
            </a:r>
          </a:p>
        </p:txBody>
      </p:sp>
    </p:spTree>
    <p:extLst>
      <p:ext uri="{BB962C8B-B14F-4D97-AF65-F5344CB8AC3E}">
        <p14:creationId xmlns:p14="http://schemas.microsoft.com/office/powerpoint/2010/main" val="38251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Правописание безударной гласной в корне, </a:t>
            </a:r>
            <a:r>
              <a:rPr lang="ru-RU" dirty="0" smtClean="0"/>
              <a:t>непроверяемой </a:t>
            </a:r>
            <a:r>
              <a:rPr lang="ru-RU" dirty="0"/>
              <a:t>ударением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Вагон, ветеран,  билет, бегемот, гитара, кабинет,  костюм,   трамвай,  телевизор, сигнал, ракета, помидор, запах,  канал, корзина, мечта, чехол.</a:t>
            </a:r>
          </a:p>
        </p:txBody>
      </p:sp>
    </p:spTree>
    <p:extLst>
      <p:ext uri="{BB962C8B-B14F-4D97-AF65-F5344CB8AC3E}">
        <p14:creationId xmlns:p14="http://schemas.microsoft.com/office/powerpoint/2010/main" val="229045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Правописание  чередующейся </a:t>
            </a:r>
            <a:br>
              <a:rPr lang="ru-RU" dirty="0" smtClean="0"/>
            </a:br>
            <a:r>
              <a:rPr lang="ru-RU" dirty="0" smtClean="0"/>
              <a:t>гласной в корне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Предлагать, предложить, растение, росток, отрасль, заросли, скакать, подскочить, разрядить, разредить</a:t>
            </a:r>
            <a:r>
              <a:rPr lang="ru-RU" sz="2800" dirty="0" smtClean="0"/>
              <a:t>, примерять</a:t>
            </a:r>
            <a:r>
              <a:rPr lang="ru-RU" sz="2800" dirty="0"/>
              <a:t>, примирить, плавник, пловец, загореть, выгарки, коснуться, касаться.</a:t>
            </a:r>
          </a:p>
        </p:txBody>
      </p:sp>
    </p:spTree>
    <p:extLst>
      <p:ext uri="{BB962C8B-B14F-4D97-AF65-F5344CB8AC3E}">
        <p14:creationId xmlns:p14="http://schemas.microsoft.com/office/powerpoint/2010/main" val="30364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Буквы о и ё после шипящей в корне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Шелк, щеки, шов, капюшон, пчелка, желудь, шорох, крыжовник, изжога, </a:t>
            </a:r>
            <a:r>
              <a:rPr lang="ru-RU" sz="2800" dirty="0" smtClean="0"/>
              <a:t> шомпол</a:t>
            </a:r>
            <a:r>
              <a:rPr lang="ru-RU" sz="2800" dirty="0"/>
              <a:t>, расческа, шерстка, шепот, щелка.</a:t>
            </a:r>
          </a:p>
        </p:txBody>
      </p:sp>
    </p:spTree>
    <p:extLst>
      <p:ext uri="{BB962C8B-B14F-4D97-AF65-F5344CB8AC3E}">
        <p14:creationId xmlns:p14="http://schemas.microsoft.com/office/powerpoint/2010/main" val="405613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Буквы ы - и после 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Цирк, циркуль, цифра, акация, полиция,  цыган, композиция, цыпленок, цинк, цилиндр, вакцина, акция, секция, цитрус, цистерна, пловцы, цыганенок, сестрицын.</a:t>
            </a:r>
          </a:p>
        </p:txBody>
      </p:sp>
    </p:spTree>
    <p:extLst>
      <p:ext uri="{BB962C8B-B14F-4D97-AF65-F5344CB8AC3E}">
        <p14:creationId xmlns:p14="http://schemas.microsoft.com/office/powerpoint/2010/main" val="39780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Правописание гласных в падежных  окончаниях имен  существительных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Умение - в </a:t>
            </a:r>
            <a:r>
              <a:rPr lang="ru-RU" dirty="0" err="1"/>
              <a:t>знани</a:t>
            </a:r>
            <a:r>
              <a:rPr lang="ru-RU" dirty="0"/>
              <a:t>…,  знание - в учёб…, учёба- в </a:t>
            </a:r>
            <a:r>
              <a:rPr lang="ru-RU" dirty="0" err="1"/>
              <a:t>жизн</a:t>
            </a:r>
            <a:r>
              <a:rPr lang="ru-RU" dirty="0"/>
              <a:t>…, жизнь- в </a:t>
            </a:r>
            <a:r>
              <a:rPr lang="ru-RU" dirty="0" err="1" smtClean="0"/>
              <a:t>борьб</a:t>
            </a:r>
            <a:r>
              <a:rPr lang="ru-RU" dirty="0" smtClean="0"/>
              <a:t>….</a:t>
            </a:r>
            <a:endParaRPr lang="ru-RU" dirty="0"/>
          </a:p>
          <a:p>
            <a:r>
              <a:rPr lang="ru-RU" dirty="0"/>
              <a:t>Хорошо </a:t>
            </a:r>
            <a:r>
              <a:rPr lang="ru-RU" dirty="0" err="1"/>
              <a:t>птичк</a:t>
            </a:r>
            <a:r>
              <a:rPr lang="ru-RU" dirty="0"/>
              <a:t>… в золотой </a:t>
            </a:r>
            <a:r>
              <a:rPr lang="ru-RU" dirty="0" err="1"/>
              <a:t>клетк</a:t>
            </a:r>
            <a:r>
              <a:rPr lang="ru-RU" dirty="0"/>
              <a:t>…, но того лучше на зелёной </a:t>
            </a:r>
            <a:r>
              <a:rPr lang="ru-RU" dirty="0" err="1"/>
              <a:t>ветк</a:t>
            </a:r>
            <a:r>
              <a:rPr lang="ru-RU" dirty="0"/>
              <a:t>… </a:t>
            </a:r>
            <a:endParaRPr lang="ru-RU" dirty="0" smtClean="0"/>
          </a:p>
          <a:p>
            <a:r>
              <a:rPr lang="ru-RU" dirty="0"/>
              <a:t> Не в деньгах счастье, а в согласи… 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</a:t>
            </a:r>
            <a:r>
              <a:rPr lang="ru-RU" dirty="0"/>
              <a:t>хорошем </a:t>
            </a:r>
            <a:r>
              <a:rPr lang="ru-RU" dirty="0" err="1"/>
              <a:t>сочетани</a:t>
            </a:r>
            <a:r>
              <a:rPr lang="ru-RU" dirty="0"/>
              <a:t>… каждая буква – золото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Кошк</a:t>
            </a:r>
            <a:r>
              <a:rPr lang="ru-RU" dirty="0"/>
              <a:t>…- игрушки, </a:t>
            </a:r>
            <a:r>
              <a:rPr lang="ru-RU" dirty="0" err="1"/>
              <a:t>мышк</a:t>
            </a:r>
            <a:r>
              <a:rPr lang="ru-RU" dirty="0"/>
              <a:t>… - слёзки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Определите </a:t>
            </a:r>
            <a:r>
              <a:rPr lang="ru-RU" b="1" u="sng" dirty="0"/>
              <a:t>склонение имени существительного, укажите падеж: </a:t>
            </a:r>
          </a:p>
          <a:p>
            <a:r>
              <a:rPr lang="ru-RU" dirty="0"/>
              <a:t>Качается на просторе, свисает с ветки, на лапах ели , отъехали от площади, слетел с крыши,  подошёл к кровати , шёл по дороге, лежал на скатерти.</a:t>
            </a:r>
          </a:p>
        </p:txBody>
      </p:sp>
    </p:spTree>
    <p:extLst>
      <p:ext uri="{BB962C8B-B14F-4D97-AF65-F5344CB8AC3E}">
        <p14:creationId xmlns:p14="http://schemas.microsoft.com/office/powerpoint/2010/main" val="923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Правописание гласных в падежных окончаниях имен прилагательных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Волшебные  песни, свежий ветер,  в холодную воду, в глубоком овраге, горячее солнце,  удивительную картину, могучий дуб,  белыми снежинками, в вечерней тишине, золотистым  лучом,  синие тени, </a:t>
            </a:r>
            <a:r>
              <a:rPr lang="ru-RU" sz="2800" dirty="0" smtClean="0"/>
              <a:t>лесной </a:t>
            </a:r>
            <a:r>
              <a:rPr lang="ru-RU" sz="2800" dirty="0"/>
              <a:t>птицы.</a:t>
            </a:r>
          </a:p>
        </p:txBody>
      </p:sp>
    </p:spTree>
    <p:extLst>
      <p:ext uri="{BB962C8B-B14F-4D97-AF65-F5344CB8AC3E}">
        <p14:creationId xmlns:p14="http://schemas.microsoft.com/office/powerpoint/2010/main" val="260230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888</Words>
  <Application>Microsoft Office PowerPoint</Application>
  <PresentationFormat>Широкоэкранный</PresentationFormat>
  <Paragraphs>72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Грань</vt:lpstr>
      <vt:lpstr>Материалы                             к словарным  и объяснительным  диктантам</vt:lpstr>
      <vt:lpstr>Правописание  гласных и согласных в приставках</vt:lpstr>
      <vt:lpstr>Правописание безударной гласной в корне, проверяемой ударением</vt:lpstr>
      <vt:lpstr>Правописание безударной гласной в корне, непроверяемой ударением</vt:lpstr>
      <vt:lpstr>Правописание  чередующейся  гласной в корне </vt:lpstr>
      <vt:lpstr>Буквы о и ё после шипящей в корне</vt:lpstr>
      <vt:lpstr>Буквы ы - и после ц</vt:lpstr>
      <vt:lpstr>Правописание гласных в падежных  окончаниях имен  существительных</vt:lpstr>
      <vt:lpstr>Правописание гласных в падежных окончаниях имен прилагательных </vt:lpstr>
      <vt:lpstr>Правописание глаголов с не</vt:lpstr>
      <vt:lpstr>-тся и –ться в глаголах</vt:lpstr>
      <vt:lpstr>Буквы е- и в корнях с чередованием </vt:lpstr>
      <vt:lpstr>Спряжение глаголов</vt:lpstr>
      <vt:lpstr>Неопределенная форма глагола</vt:lpstr>
      <vt:lpstr>Глаголы совершенного и несовершенного вида</vt:lpstr>
      <vt:lpstr>Время глагола</vt:lpstr>
      <vt:lpstr>Мягкий знак после шипящих в глаголах  во 2 – м лице единственного  числа</vt:lpstr>
      <vt:lpstr>Знаки препинания в простом  и сложном предложении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                            к словарным  и объяснительным  диктантам</dc:title>
  <dc:creator>Моджо</dc:creator>
  <cp:lastModifiedBy>Моджо</cp:lastModifiedBy>
  <cp:revision>11</cp:revision>
  <dcterms:created xsi:type="dcterms:W3CDTF">2014-08-12T10:18:25Z</dcterms:created>
  <dcterms:modified xsi:type="dcterms:W3CDTF">2014-09-28T09:47:52Z</dcterms:modified>
</cp:coreProperties>
</file>