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984"/>
          </a:xfrm>
        </p:spPr>
        <p:txBody>
          <a:bodyPr>
            <a:noAutofit/>
          </a:bodyPr>
          <a:lstStyle/>
          <a:p>
            <a:r>
              <a:rPr lang="ru-RU" sz="8000" dirty="0" smtClean="0"/>
              <a:t>Учимся писать </a:t>
            </a:r>
            <a:br>
              <a:rPr lang="ru-RU" sz="8000" dirty="0" smtClean="0"/>
            </a:br>
            <a:r>
              <a:rPr lang="ru-RU" sz="8000" dirty="0" smtClean="0"/>
              <a:t>записку </a:t>
            </a:r>
            <a:br>
              <a:rPr lang="ru-RU" sz="8000" dirty="0" smtClean="0"/>
            </a:br>
            <a:r>
              <a:rPr lang="ru-RU" sz="8000" dirty="0" smtClean="0"/>
              <a:t>и письмо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672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Что-то сообщается</a:t>
            </a:r>
          </a:p>
          <a:p>
            <a:r>
              <a:rPr lang="ru-RU" sz="4400" dirty="0" smtClean="0"/>
              <a:t>Кого-то предупреждает</a:t>
            </a:r>
          </a:p>
          <a:p>
            <a:r>
              <a:rPr lang="ru-RU" sz="4400" dirty="0" smtClean="0"/>
              <a:t>Просят что-то сделать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нужна записка?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0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smtClean="0"/>
              <a:t>Я наверху </a:t>
            </a:r>
            <a:r>
              <a:rPr lang="ru-RU" sz="5400" dirty="0" smtClean="0"/>
              <a:t>у </a:t>
            </a:r>
            <a:r>
              <a:rPr lang="ru-RU" sz="5400" dirty="0" err="1" smtClean="0"/>
              <a:t>Карлсона</a:t>
            </a:r>
            <a:r>
              <a:rPr lang="ru-RU" sz="5400" dirty="0" smtClean="0"/>
              <a:t>.</a:t>
            </a:r>
          </a:p>
          <a:p>
            <a:r>
              <a:rPr lang="ru-RU" sz="5400" dirty="0" smtClean="0"/>
              <a:t>Прийти не смогу, спасаю </a:t>
            </a:r>
            <a:r>
              <a:rPr lang="ru-RU" sz="5400" dirty="0" err="1" smtClean="0"/>
              <a:t>бегемотиков</a:t>
            </a:r>
            <a:r>
              <a:rPr lang="ru-RU" sz="5400" dirty="0" smtClean="0"/>
              <a:t>.</a:t>
            </a:r>
          </a:p>
          <a:p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автор?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8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Структура записки:</a:t>
            </a:r>
          </a:p>
          <a:p>
            <a:r>
              <a:rPr lang="ru-RU" sz="4400" dirty="0" smtClean="0"/>
              <a:t>Обращение</a:t>
            </a:r>
          </a:p>
          <a:p>
            <a:r>
              <a:rPr lang="ru-RU" sz="4400" dirty="0" smtClean="0"/>
              <a:t>Сообщение</a:t>
            </a:r>
          </a:p>
          <a:p>
            <a:r>
              <a:rPr lang="ru-RU" sz="4400" dirty="0" smtClean="0"/>
              <a:t>Подпись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Записка – короткое письменное сообщение.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97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Рассказывается о себе, о том, что произошло</a:t>
            </a:r>
          </a:p>
          <a:p>
            <a:r>
              <a:rPr lang="ru-RU" sz="4400" dirty="0" smtClean="0"/>
              <a:t>Расспрашивает о том, кому письмо написано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нужно письмо?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64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 smtClean="0"/>
              <a:t>Структура письма:</a:t>
            </a:r>
          </a:p>
          <a:p>
            <a:r>
              <a:rPr lang="ru-RU" sz="4400" dirty="0" smtClean="0"/>
              <a:t>Приветствие и обращение</a:t>
            </a:r>
          </a:p>
          <a:p>
            <a:r>
              <a:rPr lang="ru-RU" sz="4400" dirty="0" smtClean="0"/>
              <a:t>Сообщение</a:t>
            </a:r>
          </a:p>
          <a:p>
            <a:r>
              <a:rPr lang="ru-RU" sz="4400" dirty="0" smtClean="0"/>
              <a:t>Вопросы </a:t>
            </a:r>
          </a:p>
          <a:p>
            <a:r>
              <a:rPr lang="ru-RU" sz="4400" dirty="0" smtClean="0"/>
              <a:t>Подпись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44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Письмо –текст, посылаемый кому-либо </a:t>
            </a:r>
            <a:r>
              <a:rPr lang="ru-RU" dirty="0">
                <a:solidFill>
                  <a:schemeClr val="tx1"/>
                </a:solidFill>
              </a:rPr>
              <a:t>с целью сообщения о </a:t>
            </a:r>
            <a:r>
              <a:rPr lang="ru-RU" dirty="0" smtClean="0">
                <a:solidFill>
                  <a:schemeClr val="tx1"/>
                </a:solidFill>
              </a:rPr>
              <a:t>чем-то, </a:t>
            </a:r>
            <a:r>
              <a:rPr lang="ru-RU" dirty="0">
                <a:solidFill>
                  <a:schemeClr val="tx1"/>
                </a:solidFill>
              </a:rPr>
              <a:t>изложения своих мыслей, выражения чувств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6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90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Учимся писать  записку  и письмо</vt:lpstr>
      <vt:lpstr>Для чего нужна записка?</vt:lpstr>
      <vt:lpstr>Кто автор?</vt:lpstr>
      <vt:lpstr>Записка – короткое письменное сообщение.</vt:lpstr>
      <vt:lpstr>Для чего нужно письмо?</vt:lpstr>
      <vt:lpstr>Письмо –текст, посылаемый кому-либо с целью сообщения о чем-то, изложения своих мыслей, выражения чувств.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 записку  и письмо</dc:title>
  <dc:creator>user</dc:creator>
  <cp:lastModifiedBy>user</cp:lastModifiedBy>
  <cp:revision>2</cp:revision>
  <dcterms:created xsi:type="dcterms:W3CDTF">2013-11-15T06:32:34Z</dcterms:created>
  <dcterms:modified xsi:type="dcterms:W3CDTF">2013-11-15T06:52:22Z</dcterms:modified>
</cp:coreProperties>
</file>