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F91"/>
    <a:srgbClr val="44ECDC"/>
    <a:srgbClr val="33FDD7"/>
    <a:srgbClr val="17271B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926E-9740-44E7-AD7C-043E62A7C38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7484-4736-402F-985B-20C7A7D27E2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1.imageban.ru/out/2012/06/05/f8e57e1c62a807fda5c081cc4b3ac90f.jpg" TargetMode="External"/><Relationship Id="rId2" Type="http://schemas.openxmlformats.org/officeDocument/2006/relationships/hyperlink" Target="http://www.edu.cap.ru/home/8832/sov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animashki.org/_bl/29/43541764.gif" TargetMode="External"/><Relationship Id="rId4" Type="http://schemas.openxmlformats.org/officeDocument/2006/relationships/hyperlink" Target="http://s1.pic4you.ru/allimage/y2012/08-03/12216/2304968.j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05348" y="1690255"/>
            <a:ext cx="6622473" cy="2105894"/>
          </a:xfrm>
          <a:prstGeom prst="roundRect">
            <a:avLst/>
          </a:prstGeom>
          <a:solidFill>
            <a:srgbClr val="37FF91">
              <a:alpha val="47059"/>
            </a:srgbClr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Тест-раскраска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«Отвечай-ка»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Русский язык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 класс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8774" y="4802238"/>
            <a:ext cx="4286826" cy="1432307"/>
          </a:xfrm>
          <a:prstGeom prst="roundRect">
            <a:avLst/>
          </a:prstGeom>
          <a:solidFill>
            <a:srgbClr val="37FF91">
              <a:alpha val="47843"/>
            </a:srgbClr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Автор: </a:t>
            </a:r>
            <a:r>
              <a:rPr lang="ru-RU" sz="1600" b="1" dirty="0">
                <a:solidFill>
                  <a:srgbClr val="FF0000"/>
                </a:solidFill>
              </a:rPr>
              <a:t>Полищук Татьяна Константиновна, учитель начальных классов, </a:t>
            </a:r>
            <a:r>
              <a:rPr lang="ru-RU" sz="1600" b="1" dirty="0" err="1">
                <a:solidFill>
                  <a:srgbClr val="FF0000"/>
                </a:solidFill>
              </a:rPr>
              <a:t>с.Семёновское</a:t>
            </a:r>
            <a:r>
              <a:rPr lang="ru-RU" sz="1600" b="1" dirty="0">
                <a:solidFill>
                  <a:srgbClr val="FF0000"/>
                </a:solidFill>
              </a:rPr>
              <a:t>, Иркутской области.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2014 г.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83422" y="6406070"/>
            <a:ext cx="729673" cy="414343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5" name="Picture 3" descr="C:\Users\Администратор\Desktop\мастеркласс\Раскраска\risunok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928" y="125781"/>
            <a:ext cx="1183690" cy="143516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46" y="3796149"/>
            <a:ext cx="1902694" cy="26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7"/>
            <a:ext cx="6825672" cy="1330037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Укажи слово с проверяемой безударной гласной в корне слова: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комната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0" name="Облако 9">
            <a:hlinkClick r:id="" action="ppaction://hlinkshowjump?jump=nextslide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бродяга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noaction" highlightClick="1"/>
          </p:cNvPr>
          <p:cNvSpPr/>
          <p:nvPr/>
        </p:nvSpPr>
        <p:spPr>
          <a:xfrm>
            <a:off x="415632" y="4240253"/>
            <a:ext cx="274320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громкий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 пляшет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14" b="67289"/>
          <a:stretch/>
        </p:blipFill>
        <p:spPr>
          <a:xfrm>
            <a:off x="5292436" y="1145310"/>
            <a:ext cx="4424219" cy="6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7"/>
            <a:ext cx="6825672" cy="1330037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Найди слово с непроизносимой согласной: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капуста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шоссе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hlinkshowjump?jump=nextslide" highlightClick="1"/>
          </p:cNvPr>
          <p:cNvSpPr/>
          <p:nvPr/>
        </p:nvSpPr>
        <p:spPr>
          <a:xfrm>
            <a:off x="415632" y="4240253"/>
            <a:ext cx="274320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тростник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576946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сердечный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14" b="68533"/>
          <a:stretch/>
        </p:blipFill>
        <p:spPr>
          <a:xfrm>
            <a:off x="5292436" y="1145310"/>
            <a:ext cx="4424588" cy="60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7"/>
            <a:ext cx="6825672" cy="1330037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Выбери существительное, не имеющее единственного числа: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лилии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листья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hlinkshowjump?jump=nextslide" highlightClick="1"/>
          </p:cNvPr>
          <p:cNvSpPr/>
          <p:nvPr/>
        </p:nvSpPr>
        <p:spPr>
          <a:xfrm>
            <a:off x="415632" y="4240253"/>
            <a:ext cx="274320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щипцы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сапоги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5" b="67822"/>
          <a:stretch/>
        </p:blipFill>
        <p:spPr>
          <a:xfrm>
            <a:off x="5292437" y="1145310"/>
            <a:ext cx="4357029" cy="61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7"/>
            <a:ext cx="6825672" cy="1330037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Выбери «лишнее» по написанию слово: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hlinkshowjump?jump=nextslide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дич</a:t>
            </a:r>
            <a:r>
              <a:rPr lang="ru-RU" sz="2800" b="1" dirty="0">
                <a:solidFill>
                  <a:srgbClr val="FF0000"/>
                </a:solidFill>
              </a:rPr>
              <a:t>(?)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богач(?)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noaction" highlightClick="1"/>
          </p:cNvPr>
          <p:cNvSpPr/>
          <p:nvPr/>
        </p:nvSpPr>
        <p:spPr>
          <a:xfrm>
            <a:off x="415632" y="4240253"/>
            <a:ext cx="274320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плющ(?)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586182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сторож(?)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80" b="67822"/>
          <a:stretch/>
        </p:blipFill>
        <p:spPr>
          <a:xfrm>
            <a:off x="5292437" y="1145310"/>
            <a:ext cx="4461164" cy="62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85455" y="62821"/>
            <a:ext cx="6825672" cy="1663177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Выбери в предложении существительное 2 склонения: </a:t>
            </a:r>
            <a:r>
              <a:rPr lang="ru-RU" sz="2400" b="1" dirty="0">
                <a:solidFill>
                  <a:srgbClr val="00B0F0"/>
                </a:solidFill>
              </a:rPr>
              <a:t>Березки выстроились в ряд вдоль дороги.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320248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вдоль дороги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березки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hlinkshowjump?jump=nextslide" highlightClick="1"/>
          </p:cNvPr>
          <p:cNvSpPr/>
          <p:nvPr/>
        </p:nvSpPr>
        <p:spPr>
          <a:xfrm>
            <a:off x="415632" y="4240253"/>
            <a:ext cx="274320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 ряд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25812" y="1644327"/>
            <a:ext cx="2955637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выстроились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1" b="68000"/>
          <a:stretch/>
        </p:blipFill>
        <p:spPr>
          <a:xfrm>
            <a:off x="5292437" y="1145310"/>
            <a:ext cx="4363627" cy="61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7"/>
            <a:ext cx="6825672" cy="1330037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Найди прилагательное в Д.п.: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 теплом берегу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теплым днем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Облако 10">
            <a:hlinkClick r:id="" action="ppaction://hlinkshowjump?jump=nextslide" highlightClick="1"/>
          </p:cNvPr>
          <p:cNvSpPr/>
          <p:nvPr/>
        </p:nvSpPr>
        <p:spPr>
          <a:xfrm>
            <a:off x="415632" y="4240253"/>
            <a:ext cx="274320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 свежему воздуху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садовой ягоды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15" b="69244"/>
          <a:stretch/>
        </p:blipFill>
        <p:spPr>
          <a:xfrm>
            <a:off x="5292436" y="1145310"/>
            <a:ext cx="4211783" cy="59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7"/>
            <a:ext cx="6825672" cy="1330037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Подбери близкий по значению глагол – </a:t>
            </a:r>
            <a:r>
              <a:rPr lang="ru-RU" sz="2400" b="1" dirty="0">
                <a:solidFill>
                  <a:srgbClr val="00B0F0"/>
                </a:solidFill>
              </a:rPr>
              <a:t>найти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9128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принести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потерять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hlinkshowjump?jump=nextslide" highlightClick="1"/>
          </p:cNvPr>
          <p:cNvSpPr/>
          <p:nvPr/>
        </p:nvSpPr>
        <p:spPr>
          <a:xfrm>
            <a:off x="415632" y="4240253"/>
            <a:ext cx="274320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отыскать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уронить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82" b="68711"/>
          <a:stretch/>
        </p:blipFill>
        <p:spPr>
          <a:xfrm>
            <a:off x="5292436" y="1145310"/>
            <a:ext cx="4314860" cy="60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"/>
            <a:ext cx="6825672" cy="1717964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Укажите в предложении дополнение –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rgbClr val="00B0F0"/>
                </a:solidFill>
              </a:rPr>
              <a:t>Зима укрыла свежим снегом равнины.</a:t>
            </a:r>
          </a:p>
        </p:txBody>
      </p:sp>
      <p:sp>
        <p:nvSpPr>
          <p:cNvPr id="6" name="Облако 5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равнины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зима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noaction" highlightClick="1"/>
          </p:cNvPr>
          <p:cNvSpPr/>
          <p:nvPr/>
        </p:nvSpPr>
        <p:spPr>
          <a:xfrm>
            <a:off x="415632" y="4240253"/>
            <a:ext cx="274320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укрыла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свежим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5" b="69600"/>
          <a:stretch/>
        </p:blipFill>
        <p:spPr>
          <a:xfrm>
            <a:off x="5292436" y="1145312"/>
            <a:ext cx="4351437" cy="58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054109" y="6363859"/>
            <a:ext cx="895928" cy="346363"/>
          </a:xfrm>
          <a:prstGeom prst="actionButtonBlank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ВЫХОД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85" y="1440877"/>
            <a:ext cx="3449673" cy="4879041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63781" y="720436"/>
            <a:ext cx="3731492" cy="2050473"/>
          </a:xfrm>
          <a:prstGeom prst="wedgeRoundRectCallout">
            <a:avLst>
              <a:gd name="adj1" fmla="val 81716"/>
              <a:gd name="adj2" fmla="val 54842"/>
              <a:gd name="adj3" fmla="val 16667"/>
            </a:avLst>
          </a:prstGeom>
          <a:solidFill>
            <a:srgbClr val="33FDD7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Молодец!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 Приз!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48" y="4165605"/>
            <a:ext cx="2198254" cy="21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418" y="2073127"/>
            <a:ext cx="8612909" cy="3648365"/>
          </a:xfrm>
          <a:prstGeom prst="rect">
            <a:avLst/>
          </a:prstGeom>
          <a:solidFill>
            <a:srgbClr val="44ECDC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hlinkClick r:id="rId2"/>
              </a:rPr>
              <a:t>http://www.edu.cap.ru/home/8832/sova.jpg</a:t>
            </a:r>
            <a:r>
              <a:rPr lang="ru-RU" dirty="0" smtClean="0"/>
              <a:t> - сова </a:t>
            </a:r>
          </a:p>
          <a:p>
            <a:r>
              <a:rPr lang="ru-RU" u="sng" dirty="0" smtClean="0">
                <a:hlinkClick r:id="rId3"/>
              </a:rPr>
              <a:t>http://i1.imageban.ru/out/2012/06/05/f8e57e1c62a807fda5c081cc4b3ac90f.jpg</a:t>
            </a:r>
            <a:r>
              <a:rPr lang="ru-RU" dirty="0" smtClean="0"/>
              <a:t> - сова  раскраска</a:t>
            </a:r>
          </a:p>
          <a:p>
            <a:r>
              <a:rPr lang="ru-RU" u="sng" dirty="0" smtClean="0">
                <a:hlinkClick r:id="rId4"/>
              </a:rPr>
              <a:t>http://s1.pic4you.ru/allimage/y2012/08-03/12216/2304968.jpeg</a:t>
            </a:r>
            <a:r>
              <a:rPr lang="ru-RU" dirty="0" smtClean="0"/>
              <a:t> - фон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418" y="604546"/>
            <a:ext cx="8612909" cy="1210398"/>
          </a:xfrm>
          <a:prstGeom prst="rect">
            <a:avLst/>
          </a:prstGeom>
          <a:solidFill>
            <a:srgbClr val="44ECDC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Источники: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417" y="4583652"/>
            <a:ext cx="6719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http://animashki.org/_bl/29/43541764.gif</a:t>
            </a:r>
            <a:r>
              <a:rPr lang="ru-RU" dirty="0"/>
              <a:t> - </a:t>
            </a:r>
            <a:r>
              <a:rPr lang="ru-RU" dirty="0" smtClean="0">
                <a:solidFill>
                  <a:schemeClr val="bg1"/>
                </a:solidFill>
              </a:rPr>
              <a:t>кубок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Руководитель МАСТЕР-КЛАССА </a:t>
            </a:r>
            <a:r>
              <a:rPr lang="ru-RU" b="1" dirty="0">
                <a:solidFill>
                  <a:schemeClr val="bg1"/>
                </a:solidFill>
              </a:rPr>
              <a:t>- </a:t>
            </a:r>
            <a:r>
              <a:rPr lang="ru-RU" b="1" dirty="0" smtClean="0">
                <a:solidFill>
                  <a:srgbClr val="FF0000"/>
                </a:solidFill>
              </a:rPr>
              <a:t>Фокина Лидия Петровна.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возврат 4">
            <a:hlinkClick r:id="rId6" action="ppaction://hlinksldjump" highlightClick="1"/>
          </p:cNvPr>
          <p:cNvSpPr/>
          <p:nvPr/>
        </p:nvSpPr>
        <p:spPr>
          <a:xfrm>
            <a:off x="8017164" y="6419272"/>
            <a:ext cx="807605" cy="349689"/>
          </a:xfrm>
          <a:prstGeom prst="actionButtonRetur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85" y="1440877"/>
            <a:ext cx="3449673" cy="4879041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34110" y="1108368"/>
            <a:ext cx="5569528" cy="364836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7F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</a:rPr>
              <a:t>Дорогой друг!</a:t>
            </a:r>
          </a:p>
          <a:p>
            <a:pPr algn="ctr">
              <a:lnSpc>
                <a:spcPct val="150000"/>
              </a:lnSpc>
            </a:pPr>
            <a:r>
              <a:rPr lang="ru-RU" sz="2400" i="1" dirty="0">
                <a:solidFill>
                  <a:srgbClr val="0070C0"/>
                </a:solidFill>
              </a:rPr>
              <a:t>Внимательной прочитай вопрос и выбери один из ответов.</a:t>
            </a:r>
          </a:p>
          <a:p>
            <a:pPr algn="ctr">
              <a:lnSpc>
                <a:spcPct val="150000"/>
              </a:lnSpc>
            </a:pPr>
            <a:r>
              <a:rPr lang="ru-RU" sz="2400" i="1" dirty="0">
                <a:solidFill>
                  <a:srgbClr val="0070C0"/>
                </a:solidFill>
              </a:rPr>
              <a:t>Если ты всё сделаешь правильно, то картинка постепенно раскрасится.</a:t>
            </a:r>
          </a:p>
          <a:p>
            <a:pPr algn="ctr">
              <a:lnSpc>
                <a:spcPct val="150000"/>
              </a:lnSpc>
            </a:pPr>
            <a:r>
              <a:rPr lang="ru-RU" sz="2400" i="1" dirty="0">
                <a:solidFill>
                  <a:srgbClr val="00B050"/>
                </a:solidFill>
              </a:rPr>
              <a:t>Желаю удачи!</a:t>
            </a:r>
          </a:p>
        </p:txBody>
      </p:sp>
      <p:sp>
        <p:nvSpPr>
          <p:cNvPr id="2" name="Управляющая кнопка: документ 1">
            <a:hlinkClick r:id="" action="ppaction://hlinkshowjump?jump=lastslide" highlightClick="1"/>
          </p:cNvPr>
          <p:cNvSpPr/>
          <p:nvPr/>
        </p:nvSpPr>
        <p:spPr>
          <a:xfrm>
            <a:off x="8220367" y="175494"/>
            <a:ext cx="581891" cy="765325"/>
          </a:xfrm>
          <a:prstGeom prst="actionButtonDocumen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7122" y="6461999"/>
            <a:ext cx="728379" cy="357977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8"/>
            <a:ext cx="6825672" cy="1172069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Найди слово без мягких согласных звуков: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белить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зелень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hlinkshowjump?jump=nextslide" highlightClick="1"/>
          </p:cNvPr>
          <p:cNvSpPr/>
          <p:nvPr/>
        </p:nvSpPr>
        <p:spPr>
          <a:xfrm>
            <a:off x="415632" y="4240253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облака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  колесо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8"/>
            <a:ext cx="6825672" cy="1172069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Укажи слово, в котором букв больше, чем звуков: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огни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пенёк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noaction" highlightClick="1"/>
          </p:cNvPr>
          <p:cNvSpPr/>
          <p:nvPr/>
        </p:nvSpPr>
        <p:spPr>
          <a:xfrm>
            <a:off x="415632" y="4240253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якорь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2" name="Облако 11">
            <a:hlinkClick r:id="" action="ppaction://hlinkshowjump?jump=nextslide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    </a:t>
            </a:r>
            <a:r>
              <a:rPr lang="ru-RU" sz="2800" b="1" dirty="0">
                <a:solidFill>
                  <a:srgbClr val="FF0000"/>
                </a:solidFill>
              </a:rPr>
              <a:t>пеньки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6" b="70370"/>
          <a:stretch/>
        </p:blipFill>
        <p:spPr>
          <a:xfrm>
            <a:off x="5292437" y="1145311"/>
            <a:ext cx="4046636" cy="5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8"/>
            <a:ext cx="6825672" cy="1172069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Укажи в слове </a:t>
            </a:r>
            <a:r>
              <a:rPr lang="ru-RU" sz="2400" b="1" u="sng" dirty="0">
                <a:solidFill>
                  <a:srgbClr val="FF0000"/>
                </a:solidFill>
              </a:rPr>
              <a:t>осиновый </a:t>
            </a:r>
            <a:r>
              <a:rPr lang="ru-RU" sz="2400" b="1" dirty="0">
                <a:solidFill>
                  <a:srgbClr val="FF0000"/>
                </a:solidFill>
              </a:rPr>
              <a:t>корень: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син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Облако 10">
            <a:hlinkClick r:id="" action="ppaction://hlinkshowjump?jump=nextslide" highlightClick="1"/>
          </p:cNvPr>
          <p:cNvSpPr/>
          <p:nvPr/>
        </p:nvSpPr>
        <p:spPr>
          <a:xfrm>
            <a:off x="415632" y="4240253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осин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осинов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17" b="69778"/>
          <a:stretch/>
        </p:blipFill>
        <p:spPr>
          <a:xfrm>
            <a:off x="5292437" y="1145310"/>
            <a:ext cx="4071019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8"/>
            <a:ext cx="6825672" cy="1172069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Укажи слово с разделительным -Ъ-: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hlinkshowjump?jump=nextslide" highlightClick="1"/>
          </p:cNvPr>
          <p:cNvSpPr/>
          <p:nvPr/>
        </p:nvSpPr>
        <p:spPr>
          <a:xfrm>
            <a:off x="3071091" y="5055493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с*ёмка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1843032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ден</a:t>
            </a:r>
            <a:r>
              <a:rPr lang="ru-RU" sz="2400" b="1" dirty="0">
                <a:solidFill>
                  <a:srgbClr val="FF0000"/>
                </a:solidFill>
              </a:rPr>
              <a:t>*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noaction" highlightClick="1"/>
          </p:cNvPr>
          <p:cNvSpPr/>
          <p:nvPr/>
        </p:nvSpPr>
        <p:spPr>
          <a:xfrm>
            <a:off x="415632" y="4240253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л*ют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в*юга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7" b="69778"/>
          <a:stretch/>
        </p:blipFill>
        <p:spPr>
          <a:xfrm>
            <a:off x="5292436" y="1145311"/>
            <a:ext cx="4412396" cy="58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8"/>
            <a:ext cx="6825672" cy="1172069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Выбери «лишнее» по значению слово: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лесной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4" y="5023167"/>
            <a:ext cx="2615975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лесничий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noaction" highlightClick="1"/>
          </p:cNvPr>
          <p:cNvSpPr/>
          <p:nvPr/>
        </p:nvSpPr>
        <p:spPr>
          <a:xfrm>
            <a:off x="415632" y="4240253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</a:rPr>
              <a:t>лесовоз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Облако 11">
            <a:hlinkClick r:id="" action="ppaction://hlinkshowjump?jump=nextslide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леска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15" b="68533"/>
          <a:stretch/>
        </p:blipFill>
        <p:spPr>
          <a:xfrm>
            <a:off x="5292436" y="1145310"/>
            <a:ext cx="4211782" cy="60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8"/>
            <a:ext cx="6825672" cy="1172069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Выбери словосочетание с местоимением 1 лица в </a:t>
            </a:r>
            <a:r>
              <a:rPr lang="ru-RU" sz="2400" b="1" dirty="0" err="1">
                <a:solidFill>
                  <a:srgbClr val="FF0000"/>
                </a:solidFill>
              </a:rPr>
              <a:t>Р.п</a:t>
            </a:r>
            <a:r>
              <a:rPr lang="ru-RU" sz="2400" b="1" dirty="0">
                <a:solidFill>
                  <a:srgbClr val="FF0000"/>
                </a:solidFill>
              </a:rPr>
              <a:t>.: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noaction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поручили нам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сказал про него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Облако 10">
            <a:hlinkClick r:id="" action="ppaction://hlinkshowjump?jump=nextslide" highlightClick="1"/>
          </p:cNvPr>
          <p:cNvSpPr/>
          <p:nvPr/>
        </p:nvSpPr>
        <p:spPr>
          <a:xfrm>
            <a:off x="415632" y="4240253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не было меня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говорим с тобой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15" b="69600"/>
          <a:stretch/>
        </p:blipFill>
        <p:spPr>
          <a:xfrm>
            <a:off x="5292436" y="1145311"/>
            <a:ext cx="4211782" cy="58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330037" y="166257"/>
            <a:ext cx="6825672" cy="1330037"/>
          </a:xfrm>
          <a:prstGeom prst="cloudCallout">
            <a:avLst>
              <a:gd name="adj1" fmla="val 29388"/>
              <a:gd name="adj2" fmla="val 257706"/>
            </a:avLst>
          </a:prstGeom>
          <a:solidFill>
            <a:srgbClr val="CCFFFF"/>
          </a:solidFill>
          <a:ln w="3175">
            <a:solidFill>
              <a:srgbClr val="92D050"/>
            </a:solidFill>
            <a:prstDash val="solid"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Найди слово, в котором парную согласную в корне нужно проверять: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6" name="Облако 5">
            <a:hlinkClick r:id="" action="ppaction://hlinkshowjump?jump=nextslide" highlightClick="1"/>
          </p:cNvPr>
          <p:cNvSpPr/>
          <p:nvPr/>
        </p:nvSpPr>
        <p:spPr>
          <a:xfrm>
            <a:off x="3244498" y="1924366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ножка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0" name="Облако 9">
            <a:hlinkClick r:id="" action="ppaction://noaction" highlightClick="1"/>
          </p:cNvPr>
          <p:cNvSpPr/>
          <p:nvPr/>
        </p:nvSpPr>
        <p:spPr>
          <a:xfrm>
            <a:off x="3071091" y="5023167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доска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1" name="Облако 10">
            <a:hlinkClick r:id="" action="ppaction://noaction" highlightClick="1"/>
          </p:cNvPr>
          <p:cNvSpPr/>
          <p:nvPr/>
        </p:nvSpPr>
        <p:spPr>
          <a:xfrm>
            <a:off x="415632" y="4240253"/>
            <a:ext cx="2743204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ошибочка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12" name="Облако 11">
            <a:hlinkClick r:id="" action="ppaction://noaction" highlightClick="1"/>
          </p:cNvPr>
          <p:cNvSpPr/>
          <p:nvPr/>
        </p:nvSpPr>
        <p:spPr>
          <a:xfrm>
            <a:off x="387927" y="1338328"/>
            <a:ext cx="2442568" cy="946257"/>
          </a:xfrm>
          <a:prstGeom prst="cloud">
            <a:avLst/>
          </a:prstGeom>
          <a:solidFill>
            <a:srgbClr val="33FDD7">
              <a:alpha val="45882"/>
            </a:srgbClr>
          </a:solidFill>
          <a:ln w="28575">
            <a:solidFill>
              <a:srgbClr val="952DC3"/>
            </a:solidFill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зверек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4" b="69697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9" b="69778"/>
          <a:stretch/>
        </p:blipFill>
        <p:spPr>
          <a:xfrm>
            <a:off x="5292436" y="1145311"/>
            <a:ext cx="4211782" cy="58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302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47</cp:revision>
  <dcterms:created xsi:type="dcterms:W3CDTF">2014-08-01T13:07:58Z</dcterms:created>
  <dcterms:modified xsi:type="dcterms:W3CDTF">2014-09-21T08:35:18Z</dcterms:modified>
</cp:coreProperties>
</file>