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70" r:id="rId5"/>
    <p:sldId id="268" r:id="rId6"/>
    <p:sldId id="262" r:id="rId7"/>
    <p:sldId id="267" r:id="rId8"/>
    <p:sldId id="261" r:id="rId9"/>
    <p:sldId id="274" r:id="rId10"/>
    <p:sldId id="269" r:id="rId11"/>
    <p:sldId id="27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3B3BEF"/>
    <a:srgbClr val="33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0461-43B2-4A70-BEFC-AE2BF138BB13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2595-77B4-4BD8-AD3A-8DF78BF31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A66B-6E0E-42EC-BE64-66AEADA167A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E679E-710E-4510-BDF5-214D29E06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D663D-0D89-4979-B01C-F978C0D644F4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99B0B-8F41-428C-891F-389E0DA5E8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9F6AD-7F17-4B9A-9411-A21B95CC921F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B5127-17EC-4920-8794-D5B29DDE9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29DD-EF31-4842-8A7A-5AAADFC4C5C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5017B-A489-49C5-9627-106E17F34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EE493-782A-4553-BAE8-C6F8603E78E2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40F61-ED72-454C-97E0-29CB7EA72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3564-9AC0-4D30-B008-068F53C47D68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80B88-8FE7-4B4E-B929-9B7B4466A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1361B-767C-475C-B535-26E4320B156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1C2B0-FC6F-477D-ADDF-FCD5096F9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FCCCC-E474-443C-9323-7FAC7E1A5929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3F2A-0135-4B85-9B08-F670376C5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36E3A-DEEA-41D6-9648-930D08F8416D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142BA-5C82-4BD5-A0D1-BB8B7F33C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B892-3124-4C20-AFBC-DE3C582C5AD1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4FB92-6DC6-4721-A39B-5D8EA4474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A66DFA-3B4D-4B6F-B2FB-1067E694E200}" type="datetimeFigureOut">
              <a:rPr lang="ru-RU"/>
              <a:pPr>
                <a:defRPr/>
              </a:pPr>
              <a:t>03.04.2013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8E34B9-72F7-425E-A05C-578672F82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hyperlink" Target="http://smiles.33bru.com/smile.173601.html" TargetMode="External"/><Relationship Id="rId7" Type="http://schemas.openxmlformats.org/officeDocument/2006/relationships/hyperlink" Target="http://smiles.33bru.com/smile.172345.html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hyperlink" Target="http://smiles.33bru.com/smile.173599.html" TargetMode="Externa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smayli.ru/smile/pticia-1076.html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SDC124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285860"/>
            <a:ext cx="5917802" cy="4143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00166" y="2285992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 smtClean="0">
              <a:ln w="10160">
                <a:solidFill>
                  <a:srgbClr val="00B050"/>
                </a:solidFill>
                <a:prstDash val="solid"/>
              </a:ln>
              <a:solidFill>
                <a:srgbClr val="3B3BE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37" name="Picture 13" descr="http://s20.rimg.info/a7cf22cc4c659fc3f4cf4d1bbbfabafc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1000108"/>
            <a:ext cx="2143140" cy="1857388"/>
          </a:xfrm>
          <a:prstGeom prst="rect">
            <a:avLst/>
          </a:prstGeom>
          <a:noFill/>
        </p:spPr>
      </p:pic>
      <p:pic>
        <p:nvPicPr>
          <p:cNvPr id="1039" name="Picture 15" descr="http://s20.rimg.info/af52a8edfa39ee140d401c73d8f46b66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000108"/>
            <a:ext cx="1714512" cy="1643074"/>
          </a:xfrm>
          <a:prstGeom prst="rect">
            <a:avLst/>
          </a:prstGeom>
          <a:noFill/>
        </p:spPr>
      </p:pic>
      <p:pic>
        <p:nvPicPr>
          <p:cNvPr id="1041" name="Picture 17" descr="http://s20.rimg.info/b46fbf3a7ba0776077f83c679cf3106f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14678" y="3714752"/>
            <a:ext cx="264320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00166" y="2285992"/>
            <a:ext cx="1847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 smtClean="0">
              <a:ln w="10160">
                <a:solidFill>
                  <a:srgbClr val="00B050"/>
                </a:solidFill>
                <a:prstDash val="solid"/>
              </a:ln>
              <a:solidFill>
                <a:srgbClr val="3B3BE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429132"/>
            <a:ext cx="58205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 smtClean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Спасибо за работу!</a:t>
            </a:r>
            <a:endParaRPr lang="ru-RU" sz="5400" dirty="0">
              <a:ln w="10160">
                <a:solidFill>
                  <a:srgbClr val="00B050"/>
                </a:solidFill>
                <a:prstDash val="solid"/>
              </a:ln>
              <a:solidFill>
                <a:srgbClr val="3B3BE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pic>
        <p:nvPicPr>
          <p:cNvPr id="22539" name="Picture 11" descr="Анимашки Птицы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142984"/>
            <a:ext cx="392909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5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857356" y="785794"/>
            <a:ext cx="524848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Отгадай загадку.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857364"/>
            <a:ext cx="7000924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Чёрная птица,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Ничего не боится,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На зиму не улетает,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Нашу местность оживляет.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714884"/>
            <a:ext cx="2832828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галка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7230404" cy="479958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428625" y="857250"/>
            <a:ext cx="828675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Calibri"/>
              </a:rPr>
              <a:t>      Хотела галка пить. Заметила</a:t>
            </a:r>
          </a:p>
          <a:p>
            <a:r>
              <a:rPr lang="ru-RU" sz="4400" b="1" dirty="0">
                <a:latin typeface="Calibri"/>
              </a:rPr>
              <a:t>она на столе кувшин с водой. В кувшине было мало воды. Галка</a:t>
            </a:r>
          </a:p>
          <a:p>
            <a:r>
              <a:rPr lang="ru-RU" sz="4400" b="1" dirty="0">
                <a:latin typeface="Calibri"/>
              </a:rPr>
              <a:t>не могла достать её. Тогда галка стала кидать в кувшин камешки.</a:t>
            </a:r>
          </a:p>
          <a:p>
            <a:r>
              <a:rPr lang="ru-RU" sz="4400" b="1" dirty="0">
                <a:latin typeface="Calibri"/>
              </a:rPr>
              <a:t>     Вода в кувшине поднялась.</a:t>
            </a:r>
          </a:p>
          <a:p>
            <a:r>
              <a:rPr lang="ru-RU" sz="4400" b="1" dirty="0">
                <a:latin typeface="Calibri"/>
              </a:rPr>
              <a:t> Галка смогла </a:t>
            </a:r>
            <a:r>
              <a:rPr lang="ru-RU" sz="4400" b="1" dirty="0" smtClean="0">
                <a:latin typeface="Calibri"/>
              </a:rPr>
              <a:t>напиться.</a:t>
            </a:r>
          </a:p>
          <a:p>
            <a:r>
              <a:rPr lang="ru-RU" sz="4400" b="1" dirty="0" smtClean="0">
                <a:latin typeface="Calibri"/>
              </a:rPr>
              <a:t>      Вот так галка!</a:t>
            </a:r>
            <a:endParaRPr lang="ru-RU" sz="4400" b="1" dirty="0"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9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14546" y="1142984"/>
            <a:ext cx="5262403" cy="20005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9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Изложение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4810" y="2928934"/>
            <a:ext cx="1005403" cy="221599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500063" y="571500"/>
            <a:ext cx="835818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/>
              </a:rPr>
              <a:t>      Хотела галка пить. Заметила она на столе кувшин с водой. В кувшине было мало воды. Галка не могла достать её.  Тогда галка стала кидать в кувшин камешки.  </a:t>
            </a:r>
          </a:p>
          <a:p>
            <a:r>
              <a:rPr lang="ru-RU" sz="3200" b="1">
                <a:latin typeface="Calibri"/>
              </a:rPr>
              <a:t>      Вода в кувшине поднялась. Галка смогла</a:t>
            </a:r>
          </a:p>
          <a:p>
            <a:r>
              <a:rPr lang="ru-RU" sz="3200" b="1">
                <a:latin typeface="Calibri"/>
              </a:rPr>
              <a:t>напиться.</a:t>
            </a:r>
          </a:p>
          <a:p>
            <a:pPr>
              <a:buFont typeface="Wingdings" pitchFamily="2" charset="2"/>
              <a:buChar char="v"/>
            </a:pPr>
            <a:r>
              <a:rPr lang="ru-RU" sz="3200" b="1">
                <a:solidFill>
                  <a:srgbClr val="C00000"/>
                </a:solidFill>
                <a:latin typeface="Calibri"/>
              </a:rPr>
              <a:t>Выберите  более подходящий заголовок.</a:t>
            </a:r>
          </a:p>
          <a:p>
            <a:r>
              <a:rPr lang="ru-RU" sz="3200" b="1">
                <a:latin typeface="Calibri"/>
              </a:rPr>
              <a:t>                       1.Галка и вода.</a:t>
            </a:r>
          </a:p>
          <a:p>
            <a:r>
              <a:rPr lang="ru-RU" sz="3200" b="1">
                <a:latin typeface="Calibri"/>
              </a:rPr>
              <a:t>                       2.Галка.</a:t>
            </a:r>
          </a:p>
          <a:p>
            <a:r>
              <a:rPr lang="ru-RU" sz="3200" b="1">
                <a:latin typeface="Calibri"/>
              </a:rPr>
              <a:t>                       3.Умная галка.</a:t>
            </a:r>
          </a:p>
          <a:p>
            <a:r>
              <a:rPr lang="ru-RU" sz="3200" b="1">
                <a:latin typeface="Calibri"/>
              </a:rPr>
              <a:t>                       4.Кувшин с водой.</a:t>
            </a:r>
          </a:p>
          <a:p>
            <a:r>
              <a:rPr lang="ru-RU" b="1">
                <a:latin typeface="Calibri"/>
              </a:rPr>
              <a:t>                               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000375" y="5429250"/>
            <a:ext cx="2214563" cy="1588"/>
          </a:xfrm>
          <a:prstGeom prst="line">
            <a:avLst/>
          </a:prstGeom>
          <a:ln w="104775">
            <a:solidFill>
              <a:srgbClr val="33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500166" y="642918"/>
            <a:ext cx="59223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0160">
                  <a:solidFill>
                    <a:srgbClr val="00B050"/>
                  </a:solidFill>
                  <a:prstDash val="solid"/>
                </a:ln>
                <a:solidFill>
                  <a:srgbClr val="3B3BE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Ответь на вопросы: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14488"/>
            <a:ext cx="8143932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sym typeface="Wingdings 2"/>
              </a:rPr>
              <a:t>Что захотела сделать галка</a:t>
            </a:r>
            <a:r>
              <a:rPr lang="ru-RU" sz="4800" b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</a:rPr>
              <a:t>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 2"/>
              <a:buChar char="­"/>
              <a:defRPr/>
            </a:pPr>
            <a:r>
              <a:rPr lang="ru-RU" sz="4800" b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</a:rPr>
              <a:t>Почему она не смогла сразу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</a:rPr>
              <a:t>  попить из кувшина?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  <a:sym typeface="Wingdings 2"/>
              </a:rPr>
              <a:t>Какой выход нашла галка</a:t>
            </a:r>
            <a:r>
              <a:rPr lang="ru-RU" sz="4800" b="1" dirty="0">
                <a:ln w="1905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500063" y="1428750"/>
            <a:ext cx="828675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latin typeface="Calibri"/>
              </a:rPr>
              <a:t>      Х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>
                <a:latin typeface="Calibri"/>
              </a:rPr>
              <a:t>тела галка пить. Заметила</a:t>
            </a:r>
          </a:p>
          <a:p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>
                <a:latin typeface="Calibri"/>
              </a:rPr>
              <a:t>на </a:t>
            </a:r>
            <a:r>
              <a:rPr lang="ru-RU" sz="4400" b="1" u="sng" dirty="0" err="1">
                <a:latin typeface="Calibri"/>
              </a:rPr>
              <a:t>на</a:t>
            </a:r>
            <a:r>
              <a:rPr lang="ru-RU" sz="4400" b="1" dirty="0">
                <a:latin typeface="Calibri"/>
              </a:rPr>
              <a:t> ст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 err="1">
                <a:latin typeface="Calibri"/>
              </a:rPr>
              <a:t>ле</a:t>
            </a:r>
            <a:r>
              <a:rPr lang="ru-RU" sz="4400" b="1" dirty="0">
                <a:latin typeface="Calibri"/>
              </a:rPr>
              <a:t> </a:t>
            </a:r>
            <a:r>
              <a:rPr lang="ru-RU" sz="4400" b="1" dirty="0" err="1">
                <a:latin typeface="Calibri"/>
              </a:rPr>
              <a:t>кувш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 err="1">
                <a:latin typeface="Calibri"/>
              </a:rPr>
              <a:t>н</a:t>
            </a:r>
            <a:r>
              <a:rPr lang="ru-RU" sz="4400" b="1" dirty="0">
                <a:latin typeface="Calibri"/>
              </a:rPr>
              <a:t> </a:t>
            </a:r>
            <a:r>
              <a:rPr lang="ru-RU" sz="4400" b="1" u="sng" dirty="0">
                <a:latin typeface="Calibri"/>
              </a:rPr>
              <a:t>с</a:t>
            </a:r>
            <a:r>
              <a:rPr lang="ru-RU" sz="4400" b="1" dirty="0">
                <a:latin typeface="Calibri"/>
              </a:rPr>
              <a:t> в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 err="1">
                <a:latin typeface="Calibri"/>
              </a:rPr>
              <a:t>дой</a:t>
            </a:r>
            <a:r>
              <a:rPr lang="ru-RU" sz="4400" b="1" dirty="0">
                <a:latin typeface="Calibri"/>
              </a:rPr>
              <a:t>. В </a:t>
            </a:r>
            <a:r>
              <a:rPr lang="ru-RU" sz="4400" b="1" dirty="0" err="1">
                <a:latin typeface="Calibri"/>
              </a:rPr>
              <a:t>кувш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>
                <a:latin typeface="Calibri"/>
              </a:rPr>
              <a:t>н</a:t>
            </a:r>
            <a:r>
              <a:rPr lang="ru-RU" sz="4400" b="1" u="sng" dirty="0">
                <a:latin typeface="Calibri"/>
              </a:rPr>
              <a:t>е</a:t>
            </a:r>
            <a:r>
              <a:rPr lang="ru-RU" sz="4400" b="1" dirty="0">
                <a:latin typeface="Calibri"/>
              </a:rPr>
              <a:t> был</a:t>
            </a:r>
            <a:r>
              <a:rPr lang="ru-RU" sz="4400" b="1" u="sng" dirty="0">
                <a:latin typeface="Calibri"/>
              </a:rPr>
              <a:t>о</a:t>
            </a:r>
            <a:r>
              <a:rPr lang="ru-RU" sz="4400" b="1" dirty="0">
                <a:latin typeface="Calibri"/>
              </a:rPr>
              <a:t> мал</a:t>
            </a:r>
            <a:r>
              <a:rPr lang="ru-RU" sz="4400" b="1" u="sng" dirty="0">
                <a:latin typeface="Calibri"/>
              </a:rPr>
              <a:t>о</a:t>
            </a:r>
            <a:r>
              <a:rPr lang="ru-RU" sz="4400" b="1" dirty="0">
                <a:latin typeface="Calibri"/>
              </a:rPr>
              <a:t> в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 err="1">
                <a:latin typeface="Calibri"/>
              </a:rPr>
              <a:t>ды</a:t>
            </a:r>
            <a:r>
              <a:rPr lang="ru-RU" sz="4400" b="1" dirty="0">
                <a:latin typeface="Calibri"/>
              </a:rPr>
              <a:t>. Галка</a:t>
            </a:r>
          </a:p>
          <a:p>
            <a:r>
              <a:rPr lang="ru-RU" sz="4400" b="1" u="sng" dirty="0">
                <a:latin typeface="Calibri"/>
              </a:rPr>
              <a:t>не</a:t>
            </a:r>
            <a:r>
              <a:rPr lang="ru-RU" sz="4400" b="1" dirty="0">
                <a:latin typeface="Calibri"/>
              </a:rPr>
              <a:t> м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 err="1">
                <a:latin typeface="Calibri"/>
              </a:rPr>
              <a:t>гла</a:t>
            </a:r>
            <a:r>
              <a:rPr lang="ru-RU" sz="4400" b="1" dirty="0">
                <a:latin typeface="Calibri"/>
              </a:rPr>
              <a:t> д</a:t>
            </a:r>
            <a:r>
              <a:rPr lang="ru-RU" sz="4400" b="1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4400" b="1" dirty="0">
                <a:latin typeface="Calibri"/>
              </a:rPr>
              <a:t>стать её. Т</a:t>
            </a:r>
            <a:r>
              <a:rPr lang="ru-RU" sz="4400" b="1" dirty="0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4400" b="1" dirty="0">
                <a:latin typeface="Calibri"/>
              </a:rPr>
              <a:t>гда галка стала к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>
                <a:latin typeface="Calibri"/>
              </a:rPr>
              <a:t>дать в </a:t>
            </a:r>
            <a:r>
              <a:rPr lang="ru-RU" sz="4400" b="1" dirty="0" err="1">
                <a:latin typeface="Calibri"/>
              </a:rPr>
              <a:t>кувш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 err="1">
                <a:latin typeface="Calibri"/>
              </a:rPr>
              <a:t>н</a:t>
            </a:r>
            <a:r>
              <a:rPr lang="ru-RU" sz="4400" b="1" dirty="0">
                <a:latin typeface="Calibri"/>
              </a:rPr>
              <a:t> </a:t>
            </a:r>
            <a:r>
              <a:rPr lang="ru-RU" sz="4400" b="1" dirty="0" err="1">
                <a:latin typeface="Calibri"/>
              </a:rPr>
              <a:t>каме</a:t>
            </a:r>
            <a:r>
              <a:rPr lang="ru-RU" sz="4400" b="1" dirty="0" err="1">
                <a:solidFill>
                  <a:srgbClr val="FF66FF"/>
                </a:solidFill>
                <a:latin typeface="Calibri"/>
              </a:rPr>
              <a:t>...</a:t>
            </a:r>
            <a:r>
              <a:rPr lang="ru-RU" sz="4400" b="1" dirty="0" err="1">
                <a:latin typeface="Calibri"/>
              </a:rPr>
              <a:t>ки</a:t>
            </a:r>
            <a:r>
              <a:rPr lang="ru-RU" sz="4400" b="1" dirty="0">
                <a:latin typeface="Calibri"/>
              </a:rPr>
              <a:t>.</a:t>
            </a:r>
          </a:p>
          <a:p>
            <a:r>
              <a:rPr lang="ru-RU" sz="4400" b="1" dirty="0">
                <a:latin typeface="Calibri"/>
              </a:rPr>
              <a:t>     В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>
                <a:latin typeface="Calibri"/>
              </a:rPr>
              <a:t>да в </a:t>
            </a:r>
            <a:r>
              <a:rPr lang="ru-RU" sz="4400" b="1" dirty="0" err="1">
                <a:latin typeface="Calibri"/>
              </a:rPr>
              <a:t>кувш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>
                <a:latin typeface="Calibri"/>
              </a:rPr>
              <a:t>н</a:t>
            </a:r>
            <a:r>
              <a:rPr lang="ru-RU" sz="4400" b="1" u="sng" dirty="0">
                <a:latin typeface="Calibri"/>
              </a:rPr>
              <a:t>е</a:t>
            </a:r>
            <a:r>
              <a:rPr lang="ru-RU" sz="4400" b="1" dirty="0">
                <a:latin typeface="Calibri"/>
              </a:rPr>
              <a:t> </a:t>
            </a:r>
            <a:r>
              <a:rPr lang="ru-RU" sz="4400" b="1" dirty="0" err="1">
                <a:latin typeface="Calibri"/>
              </a:rPr>
              <a:t>п</a:t>
            </a:r>
            <a:r>
              <a:rPr lang="ru-RU" sz="4400" b="1" dirty="0" err="1">
                <a:solidFill>
                  <a:srgbClr val="FF0000"/>
                </a:solidFill>
                <a:latin typeface="Calibri"/>
              </a:rPr>
              <a:t>о</a:t>
            </a:r>
            <a:r>
              <a:rPr lang="ru-RU" sz="4400" b="1" dirty="0" err="1">
                <a:latin typeface="Calibri"/>
              </a:rPr>
              <a:t>дн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 err="1">
                <a:latin typeface="Calibri"/>
              </a:rPr>
              <a:t>лась</a:t>
            </a:r>
            <a:r>
              <a:rPr lang="ru-RU" sz="4400" b="1" dirty="0">
                <a:latin typeface="Calibri"/>
              </a:rPr>
              <a:t>.</a:t>
            </a:r>
          </a:p>
          <a:p>
            <a:r>
              <a:rPr lang="ru-RU" sz="4400" b="1" dirty="0">
                <a:latin typeface="Calibri"/>
              </a:rPr>
              <a:t> Галка см</a:t>
            </a:r>
            <a:r>
              <a:rPr lang="ru-RU" sz="4400" b="1" dirty="0">
                <a:solidFill>
                  <a:srgbClr val="FF66FF"/>
                </a:solidFill>
                <a:latin typeface="Calibri"/>
              </a:rPr>
              <a:t>..</a:t>
            </a:r>
            <a:r>
              <a:rPr lang="ru-RU" sz="4400" b="1" dirty="0" err="1">
                <a:latin typeface="Calibri"/>
              </a:rPr>
              <a:t>гла</a:t>
            </a:r>
            <a:r>
              <a:rPr lang="ru-RU" sz="4400" b="1" dirty="0">
                <a:latin typeface="Calibri"/>
              </a:rPr>
              <a:t> напи</a:t>
            </a:r>
            <a:r>
              <a:rPr lang="ru-RU" sz="4400" b="1" dirty="0">
                <a:solidFill>
                  <a:srgbClr val="FF0000"/>
                </a:solidFill>
                <a:latin typeface="Calibri"/>
              </a:rPr>
              <a:t>ться</a:t>
            </a:r>
            <a:r>
              <a:rPr lang="ru-RU" sz="4400" b="1" dirty="0">
                <a:latin typeface="Calibri"/>
              </a:rPr>
              <a:t>.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285875" y="571500"/>
            <a:ext cx="72247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3B3BEF"/>
                </a:solidFill>
                <a:latin typeface="Calibri"/>
              </a:rPr>
              <a:t>Вставь пропущенные буквы.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571625" y="1428750"/>
            <a:ext cx="487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Calibri"/>
              </a:rPr>
              <a:t>о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0063" y="2071688"/>
            <a:ext cx="4873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о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43188" y="2071688"/>
            <a:ext cx="4873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о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857750" y="207168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и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286500" y="2071688"/>
            <a:ext cx="487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14500" y="2786063"/>
            <a:ext cx="5715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и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57875" y="2786063"/>
            <a:ext cx="487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71625" y="3429000"/>
            <a:ext cx="487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о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14563" y="407193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57813" y="4071938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и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286625" y="4143375"/>
            <a:ext cx="6159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ш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428750" y="4786313"/>
            <a:ext cx="4873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о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143375" y="478631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и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357938" y="4786313"/>
            <a:ext cx="4651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я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14625" y="5429250"/>
            <a:ext cx="487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>
                <a:solidFill>
                  <a:srgbClr val="C00000"/>
                </a:solidFill>
                <a:latin typeface="Calibri"/>
              </a:rPr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3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1000108"/>
            <a:ext cx="656391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   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2. Что </a:t>
            </a:r>
            <a:r>
              <a:rPr lang="ru-RU" sz="3600" b="1" dirty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заметила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 она на столе?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42918"/>
            <a:ext cx="5500726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Char char=" "/>
              <a:defRPr/>
            </a:pP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1. Что </a:t>
            </a: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захотела</a:t>
            </a:r>
            <a:r>
              <a:rPr lang="ru-RU" sz="32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/>
                <a:ea typeface="Arial Unicode MS"/>
                <a:cs typeface="Arial Unicode MS"/>
                <a:sym typeface="Wingdings 2"/>
              </a:rPr>
              <a:t> галка?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                               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   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000240"/>
            <a:ext cx="737105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3. Сколько воды было  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в кувшине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2714620"/>
            <a:ext cx="627966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4. Что не могла сделать 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галка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?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571480"/>
            <a:ext cx="122341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00628" y="1500174"/>
            <a:ext cx="379770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кувшин с водой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29520" y="1928802"/>
            <a:ext cx="1495922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мало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4143380"/>
            <a:ext cx="4106958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кидать камешки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214290"/>
            <a:ext cx="695735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Напиши изложение по вопросам.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910" y="3714752"/>
            <a:ext cx="654243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5. Что 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тогда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 стала делать галка?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2910" y="4786322"/>
            <a:ext cx="437914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6. Что стало с 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водой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?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628" y="4786322"/>
            <a:ext cx="260366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поднялась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3214686"/>
            <a:ext cx="283096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достать воду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5500702"/>
            <a:ext cx="58853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7. Что смогла сделать 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галка</a:t>
            </a:r>
            <a:r>
              <a:rPr lang="ru-RU" sz="36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sym typeface="Wingdings 2"/>
              </a:rPr>
              <a:t>?</a:t>
            </a: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00826" y="5429264"/>
            <a:ext cx="237436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напиться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00688"/>
            <a:ext cx="18415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20" grpId="0"/>
      <p:bldP spid="19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Рисунок4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5984" y="1071546"/>
            <a:ext cx="42855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 w="1905"/>
                <a:solidFill>
                  <a:srgbClr val="1B0CE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Вот так галка!</a:t>
            </a:r>
            <a:endParaRPr lang="ru-RU" sz="4400" b="1" dirty="0">
              <a:ln w="1905"/>
              <a:solidFill>
                <a:srgbClr val="1B0CE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214554"/>
            <a:ext cx="6096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333</Words>
  <PresentationFormat>Экран (4:3)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67</cp:revision>
  <dcterms:modified xsi:type="dcterms:W3CDTF">2013-04-03T06:38:25Z</dcterms:modified>
</cp:coreProperties>
</file>