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9351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Повязала Осень пёстрый фартук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ведёрки с красками взяла.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Ранним утром, проходя по парку,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листья позолотой обвела.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10" descr="clip_image0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1" y="2209800"/>
            <a:ext cx="3209673" cy="4343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8975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Что перед нами?</a:t>
            </a:r>
          </a:p>
          <a:p>
            <a:pPr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картина</a:t>
            </a:r>
          </a:p>
          <a:p>
            <a:pPr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Исаака Левитана</a:t>
            </a:r>
          </a:p>
          <a:p>
            <a:pPr>
              <a:buNone/>
            </a:pP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«Золотая осень»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657600"/>
            <a:ext cx="450532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Что художник изобразил на картине?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изобразил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природу 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в осеннюю пору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733800"/>
            <a:ext cx="4581525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821364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Что мы видим на переднем плане картины?</a:t>
            </a:r>
          </a:p>
          <a:p>
            <a:pPr>
              <a:buNone/>
            </a:pP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   берёзовую рощу    (берёзовый лесок)</a:t>
            </a:r>
            <a:endParaRPr lang="ru-RU" sz="4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657600"/>
            <a:ext cx="4810125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57451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Опиши березки.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  листочки берёзки стали …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  многие листья …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   под берёзками лежит …</a:t>
            </a:r>
          </a:p>
          <a:p>
            <a:endParaRPr lang="ru-RU" dirty="0"/>
          </a:p>
        </p:txBody>
      </p:sp>
      <p:pic>
        <p:nvPicPr>
          <p:cNvPr id="5" name="Рисунок 4" descr="image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352800"/>
            <a:ext cx="48006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5745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Что мы видим на заднем плане картины?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ес , поле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осажена озимая пшеница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на уже взошла и …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810000"/>
            <a:ext cx="473392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821364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Что ещё художник изобразил на картине?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ечку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ода …. холодная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удожник изобразил воду ….</a:t>
            </a:r>
          </a:p>
          <a:p>
            <a:endParaRPr lang="ru-RU" dirty="0"/>
          </a:p>
        </p:txBody>
      </p:sp>
      <p:pic>
        <p:nvPicPr>
          <p:cNvPr id="4" name="Рисунок 3" descr="image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733800"/>
            <a:ext cx="496252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8213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Какой день?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олнечный</a:t>
            </a: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… озаряет всё …  </a:t>
            </a:r>
          </a:p>
        </p:txBody>
      </p:sp>
      <p:pic>
        <p:nvPicPr>
          <p:cNvPr id="4" name="Рисунок 3" descr="image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67000"/>
            <a:ext cx="6096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8213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Вам понравилась картина И.Левитана?</a:t>
            </a:r>
            <a:endParaRPr lang="ru-RU" sz="4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Почему она понравилась вам?</a:t>
            </a:r>
          </a:p>
        </p:txBody>
      </p:sp>
      <p:pic>
        <p:nvPicPr>
          <p:cNvPr id="4" name="Рисунок 3" descr="image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8400"/>
            <a:ext cx="5876925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622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Ф.И.Тютчев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Есть в осени первоначальной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Короткая, но дивная пора –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Весь день стоит как бы хрустальный,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лучезарны вечера…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shyshky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200" y="2362200"/>
            <a:ext cx="3048000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Иван Иванович Шишкин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220px-Ivan_Shishkin_restor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447800"/>
            <a:ext cx="3733800" cy="4953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Закружила осень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Рыжие метели,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Золотые листья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 клёнов полетели…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31511070_1220173286_SHishkin_I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3048000"/>
            <a:ext cx="4038600" cy="2883064"/>
          </a:xfrm>
        </p:spPr>
      </p:pic>
      <p:pic>
        <p:nvPicPr>
          <p:cNvPr id="8" name="Содержимое 7" descr="34322746_SHishkin_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3657601"/>
            <a:ext cx="4038600" cy="2850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Алексей Кондратьевич Саврасов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220px-Savrasov_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752600"/>
            <a:ext cx="3276600" cy="49149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А.С.Пушкин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Унылая пора! Очей очарованье!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Приятна мне твоя прощальная краса –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люблю я пышное природы увяданье,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багрец и золото одетые леса…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0001-001-Savraso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1" y="2971800"/>
            <a:ext cx="3771900" cy="2857500"/>
          </a:xfrm>
        </p:spPr>
      </p:pic>
      <p:pic>
        <p:nvPicPr>
          <p:cNvPr id="8" name="Содержимое 7" descr="34322722_Savrasov_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971801"/>
            <a:ext cx="4038600" cy="365781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Исаак Ильич Левитан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220px-Isaac_Levitan_selfportrait18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371601"/>
            <a:ext cx="3886200" cy="526403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«Золотая осень»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0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077200" cy="5181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К. Кедров</a:t>
            </a:r>
          </a:p>
          <a:p>
            <a:pPr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Скинуло кафтан зелёный лето,</a:t>
            </a:r>
          </a:p>
          <a:p>
            <a:pPr>
              <a:buNone/>
            </a:pPr>
            <a:r>
              <a:rPr lang="ru-RU" sz="3900" b="1" dirty="0" err="1" smtClean="0">
                <a:latin typeface="Arial" pitchFamily="34" charset="0"/>
                <a:cs typeface="Arial" pitchFamily="34" charset="0"/>
              </a:rPr>
              <a:t>Отсвистели</a:t>
            </a: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 жаворонки всласть.</a:t>
            </a:r>
          </a:p>
          <a:p>
            <a:pPr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Осень, в шубу жёлтую одета,</a:t>
            </a:r>
          </a:p>
          <a:p>
            <a:pPr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По лесам с метёлкою              прошлась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152</Words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Повязала Осень пёстрый фартук И ведёрки с красками взяла. Ранним утром, проходя по парку, листья позолотой обвела.</vt:lpstr>
      <vt:lpstr> Ф.И.Тютчев Есть в осени первоначальной Короткая, но дивная пора –  Весь день стоит как бы хрустальный,  И лучезарны вечера… </vt:lpstr>
      <vt:lpstr>Иван Иванович Шишкин</vt:lpstr>
      <vt:lpstr>Закружила осень Рыжие метели, Золотые листья С клёнов полетели…</vt:lpstr>
      <vt:lpstr>Алексей Кондратьевич Саврасов</vt:lpstr>
      <vt:lpstr>А.С.Пушкин Унылая пора! Очей очарованье! Приятна мне твоя прощальная краса – люблю я пышное природы увяданье, В багрец и золото одетые леса…</vt:lpstr>
      <vt:lpstr>Исаак Ильич Левитан</vt:lpstr>
      <vt:lpstr>«Золотая осень»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Повязала Осень пёстрый фартук И ведёрки с красками взяла. Ранним утром, проходя по парку, листья позолотой обвела.</dc:title>
  <dc:creator>оооооо</dc:creator>
  <cp:lastModifiedBy>оооооо</cp:lastModifiedBy>
  <cp:revision>9</cp:revision>
  <dcterms:created xsi:type="dcterms:W3CDTF">2012-10-16T17:06:18Z</dcterms:created>
  <dcterms:modified xsi:type="dcterms:W3CDTF">2012-10-16T18:21:15Z</dcterms:modified>
</cp:coreProperties>
</file>