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69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CB4DAA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p=0&amp;text=%D0%A2%D0%B0%D0%BD%D1%86%D1%83%D1%8E%D1%82%20%D0%B8%20%D0%BF%D0%BE%D1%8E%D1%82%20%D0%B4%D0%B5%D1%82%D0%B8%20%D0%BA%D0%B0%D1%80%D1%82%D0%B8%D0%BD%D0%BA%D0%B8&amp;noreask=1&amp;img_url=s49.radikal.ru/i123/1004/e8/16e6e9aae564.jpg&amp;pos=8&amp;rpt=simage&amp;lr=21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2;&#1072;&#1090;&#1077;&#1088;&#1080;&#1085;&#1072;\Desktop\&#1084;&#1091;&#1079;%20&#1086;&#1092;&#1086;&#1088;&#1084;&#1083;%20&#1042;&#1099;&#1085;&#1091;&#1089;&#1082;&#1085;&#1086;&#1081;\&#1055;&#1072;&#1091;&#1083;&#1089;%20&#1055;&#1056;&#1054;&#1043;&#1053;&#1054;&#1047;%20&#1055;&#1054;&#1043;&#1054;&#1044;&#1067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3929090" cy="2071702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  <p:pic>
        <p:nvPicPr>
          <p:cNvPr id="6" name="Рисунок 5" descr="http://photoshop-frame.narod.ru/school/max/Frame_school_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1" y="1214422"/>
            <a:ext cx="42862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класс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представляет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Arial Black" pitchFamily="34" charset="0"/>
              </a:rPr>
              <a:t>Окружающий мир</a:t>
            </a:r>
            <a:endParaRPr lang="ru-RU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t3.gstatic.com/images?q=tbn:ANd9GcRdTBtMEejvLcoAqkv2WogQDv7xYRT4ftyb51c7L-aRP8qRocP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3.gstatic.com/images?q=tbn:ANd9GcRtCPpOGrq18gWTrcPeuwkBAinOZ-b0b-R24EJh3ior70vYQr_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РЕКЛАМА</a:t>
            </a:r>
            <a:endParaRPr lang="ru-RU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pictures.ucoz.ru/_ph/3/44114524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71438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3.bp.blogspot.com/-BxIrQg4_gnQ/TamhVrKGKBI/AAAAAAAABp4/5-e-kiKa5WM/s1600/65159608_1286794575_ros_mov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3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im0-tub-ru.yandex.net/i?id=185965494-68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671517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10" y="357166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ПРАЗДНИЧНЫЙ КОНЦЕРТ</a:t>
            </a:r>
            <a:endParaRPr lang="ru-RU" sz="54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66"/>
                </a:solidFill>
                <a:latin typeface="Arial Black" pitchFamily="34" charset="0"/>
              </a:rPr>
              <a:t>Новости</a:t>
            </a:r>
            <a:br>
              <a:rPr lang="ru-RU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66"/>
                </a:solidFill>
                <a:latin typeface="Arial Black" pitchFamily="34" charset="0"/>
              </a:rPr>
              <a:t>Экстренный выпуск</a:t>
            </a:r>
            <a:endParaRPr lang="ru-RU" dirty="0"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4" name="Содержимое 12" descr="http://t1.gstatic.com/images?q=tbn:ANd9GcQ5H9bK_8xmUYKOpGol0Bllfw_kMMrFKnLv6yiRlSRG7MBMwOQ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4643470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До свиданья, Начальная школа!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gradFill>
            <a:gsLst>
              <a:gs pos="0">
                <a:schemeClr val="bg2">
                  <a:lumMod val="9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В нашем зале становиться тише,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Слышно даже биенье сердец,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До свиданья, начальная школа,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Эта школа- дорога чудес.  </a:t>
            </a:r>
          </a:p>
          <a:p>
            <a:endParaRPr lang="ru-RU" sz="2000" b="1" dirty="0" smtClean="0">
              <a:solidFill>
                <a:srgbClr val="660066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                  Мы грустим, мы ревем,         расставаясь,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                   Вспоминая счастливые дни,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                   Как пришли мы сюда малышами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                   И какими от Вас мы ушли.</a:t>
            </a:r>
          </a:p>
          <a:p>
            <a:endParaRPr lang="ru-RU" sz="2000" b="1" i="1" dirty="0" smtClean="0">
              <a:solidFill>
                <a:srgbClr val="660066"/>
              </a:solidFill>
              <a:latin typeface="Arial Black" pitchFamily="34" charset="0"/>
            </a:endParaRPr>
          </a:p>
          <a:p>
            <a:r>
              <a:rPr lang="ru-RU" sz="2000" b="1" i="1" dirty="0" smtClean="0">
                <a:solidFill>
                  <a:srgbClr val="660066"/>
                </a:solidFill>
                <a:latin typeface="Arial Black" pitchFamily="34" charset="0"/>
              </a:rPr>
              <a:t>Припев: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660066"/>
                </a:solidFill>
                <a:latin typeface="Arial Black" pitchFamily="34" charset="0"/>
              </a:rPr>
              <a:t>    </a:t>
            </a: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Расстаются друзья,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Остается в сердце нежность, 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Будем дружбу беречь, </a:t>
            </a:r>
            <a:b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rgbClr val="660066"/>
                </a:solidFill>
                <a:latin typeface="Arial Black" pitchFamily="34" charset="0"/>
              </a:rPr>
              <a:t>До свиданья, до новых встреч!</a:t>
            </a:r>
            <a:endParaRPr lang="ru-RU" sz="2000" b="1" i="1" dirty="0" smtClean="0">
              <a:solidFill>
                <a:srgbClr val="66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bg2">
                  <a:lumMod val="9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В этом классе Вы с нами мечтали 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И дорогою Знаний вели,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Здесь друзей мы своих повстречали,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Здесь открытия делали мы.</a:t>
            </a:r>
          </a:p>
          <a:p>
            <a:endParaRPr lang="ru-RU" sz="3600" b="1" dirty="0" smtClean="0">
              <a:solidFill>
                <a:srgbClr val="660066"/>
              </a:solidFill>
              <a:latin typeface="Arial Black" pitchFamily="34" charset="0"/>
            </a:endParaRPr>
          </a:p>
          <a:p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                    Не грусти, наш учитель любимый,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                     Прибежим мы к тебе, и не раз,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                     </a:t>
            </a:r>
            <a:r>
              <a:rPr lang="ru-RU" sz="4400" b="1" dirty="0" smtClean="0">
                <a:solidFill>
                  <a:srgbClr val="660066"/>
                </a:solidFill>
                <a:latin typeface="Arial Black" pitchFamily="34" charset="0"/>
              </a:rPr>
              <a:t>Пусть</a:t>
            </a: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 придут нам на смену другие,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                     Мы такие одни лишь у Вас.</a:t>
            </a:r>
          </a:p>
          <a:p>
            <a:endParaRPr lang="ru-RU" sz="3600" b="1" i="1" dirty="0" smtClean="0">
              <a:solidFill>
                <a:srgbClr val="660066"/>
              </a:solidFill>
              <a:latin typeface="Arial Black" pitchFamily="34" charset="0"/>
            </a:endParaRPr>
          </a:p>
          <a:p>
            <a:endParaRPr lang="ru-RU" sz="3600" b="1" i="1" dirty="0" smtClean="0">
              <a:solidFill>
                <a:srgbClr val="660066"/>
              </a:solidFill>
              <a:latin typeface="Arial Black" pitchFamily="34" charset="0"/>
            </a:endParaRPr>
          </a:p>
          <a:p>
            <a:r>
              <a:rPr lang="ru-RU" sz="3600" b="1" i="1" dirty="0" smtClean="0">
                <a:solidFill>
                  <a:srgbClr val="660066"/>
                </a:solidFill>
                <a:latin typeface="Arial Black" pitchFamily="34" charset="0"/>
              </a:rPr>
              <a:t>Припев: </a:t>
            </a: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Расстаются друзья,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Остается в сердце нежность, 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Будем дружбу беречь, </a:t>
            </a:r>
            <a:b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Arial Black" pitchFamily="34" charset="0"/>
              </a:rPr>
              <a:t>До свиданья, до новых встреч!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Новости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Содержимое 12" descr="http://t1.gstatic.com/images?q=tbn:ANd9GcQ5H9bK_8xmUYKOpGol0Bllfw_kMMrFKnLv6yiRlSRG7MBMwOQ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214422"/>
            <a:ext cx="607223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http://www.v3toys.ru/kiwi-public-data/Kiwi_Img/D1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00200"/>
            <a:ext cx="55007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НОВОСТИ СПОРТА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ditirasha.ru/images/ris_11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2865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sunhome.ru/UsersGallery/122004/1823584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tures.ucoz.ru/_ph/3/21655546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143116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571480"/>
            <a:ext cx="500066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Прогноз погоды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7" name="Паулс ПРОГНОЗ ПОГ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7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B4DA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4287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ЗДОРОВЬЕ</a:t>
            </a: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pic>
        <p:nvPicPr>
          <p:cNvPr id="4" name="Содержимое 3" descr="http://t1.gstatic.com/images?q=tbn:ANd9GcThaYJ6dIzDp-hPD0tZvKawnYJATj_l5jnO1_xet0S45fkyerpvFQ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14554"/>
            <a:ext cx="31432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3.gstatic.com/images?q=tbn:ANd9GcTdjvVTHsXBufbaVTaE8c120KaN9fyz5TcjSa9VBKqJ0ez9J0O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6858048" cy="525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Изобразительное искусство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Users\Екатерина\Favorites\Downloads\imag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57430"/>
            <a:ext cx="70009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  <a:latin typeface="Arial Black" pitchFamily="34" charset="0"/>
              </a:rPr>
              <a:t>Математика</a:t>
            </a:r>
            <a:endParaRPr lang="ru-RU" dirty="0">
              <a:solidFill>
                <a:srgbClr val="660066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http://t1.gstatic.com/images?q=tbn:ANd9GcQ0v0YuGKPea8AT6D6ixsMJIOHmbDIFrzH4RMmfW2bj_ATNTSL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715039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528</TotalTime>
  <Words>39</Words>
  <PresentationFormat>Экран (4:3)</PresentationFormat>
  <Paragraphs>27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4</vt:lpstr>
      <vt:lpstr>Новости</vt:lpstr>
      <vt:lpstr>СКАЗКА</vt:lpstr>
      <vt:lpstr>НОВОСТИ СПОРТА</vt:lpstr>
      <vt:lpstr>Слайд 5</vt:lpstr>
      <vt:lpstr>ЗДОРОВЬЕ</vt:lpstr>
      <vt:lpstr>Слайд 7</vt:lpstr>
      <vt:lpstr>Изобразительное искусство</vt:lpstr>
      <vt:lpstr>Математика</vt:lpstr>
      <vt:lpstr>Окружающий мир</vt:lpstr>
      <vt:lpstr>Слайд 11</vt:lpstr>
      <vt:lpstr>РЕКЛАМА</vt:lpstr>
      <vt:lpstr>Слайд 13</vt:lpstr>
      <vt:lpstr>Слайд 14</vt:lpstr>
      <vt:lpstr>Новости Экстренный выпуск</vt:lpstr>
      <vt:lpstr>До свиданья, Начальная школа!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46</cp:revision>
  <dcterms:created xsi:type="dcterms:W3CDTF">2012-04-30T08:45:48Z</dcterms:created>
  <dcterms:modified xsi:type="dcterms:W3CDTF">2012-05-24T09:08:43Z</dcterms:modified>
</cp:coreProperties>
</file>