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9" r:id="rId9"/>
    <p:sldId id="268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28EA-7CB0-4EF4-8D91-E2869E0AB9F1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887A-C5FE-473E-B8CA-E24C806E2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28EA-7CB0-4EF4-8D91-E2869E0AB9F1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887A-C5FE-473E-B8CA-E24C806E2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28EA-7CB0-4EF4-8D91-E2869E0AB9F1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887A-C5FE-473E-B8CA-E24C806E2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28EA-7CB0-4EF4-8D91-E2869E0AB9F1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887A-C5FE-473E-B8CA-E24C806E2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28EA-7CB0-4EF4-8D91-E2869E0AB9F1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887A-C5FE-473E-B8CA-E24C806E2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28EA-7CB0-4EF4-8D91-E2869E0AB9F1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887A-C5FE-473E-B8CA-E24C806E2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28EA-7CB0-4EF4-8D91-E2869E0AB9F1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887A-C5FE-473E-B8CA-E24C806E2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28EA-7CB0-4EF4-8D91-E2869E0AB9F1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887A-C5FE-473E-B8CA-E24C806E2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28EA-7CB0-4EF4-8D91-E2869E0AB9F1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887A-C5FE-473E-B8CA-E24C806E2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28EA-7CB0-4EF4-8D91-E2869E0AB9F1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887A-C5FE-473E-B8CA-E24C806E2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28EA-7CB0-4EF4-8D91-E2869E0AB9F1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DE887A-C5FE-473E-B8CA-E24C806E24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8828EA-7CB0-4EF4-8D91-E2869E0AB9F1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DE887A-C5FE-473E-B8CA-E24C806E24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esktop\1-%20&#1072;%20&#1082;&#1083;&#1072;&#1089;&#1089;%202012-2013%20&#1091;&#1095;.&#1075;&#1086;&#1076;\&#1057;&#1095;&#1072;&#1089;&#1090;&#1083;&#1080;&#1074;&#1099;&#1081;%20&#1089;&#1083;&#1091;&#1095;&#1072;&#1081;\&#1051;&#1077;&#1090;&#1082;&#1072;-&#1077;&#1085;&#1082;&#1072;.mp3" TargetMode="Externa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Летка-ен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5" name="Заголовок 1">
            <a:hlinkClick r:id="" action="ppaction://noaction"/>
          </p:cNvPr>
          <p:cNvSpPr txBox="1">
            <a:spLocks/>
          </p:cNvSpPr>
          <p:nvPr/>
        </p:nvSpPr>
        <p:spPr>
          <a:xfrm>
            <a:off x="285720" y="3929066"/>
            <a:ext cx="8572560" cy="92869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>
            <a:hlinkClick r:id="rId4" action="ppaction://hlinksldjump"/>
          </p:cNvPr>
          <p:cNvSpPr txBox="1">
            <a:spLocks/>
          </p:cNvSpPr>
          <p:nvPr/>
        </p:nvSpPr>
        <p:spPr>
          <a:xfrm>
            <a:off x="285720" y="2000240"/>
            <a:ext cx="8572560" cy="221457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850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Игра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«Счастливый    случай»</a:t>
            </a:r>
            <a:endParaRPr kumimoji="0" lang="ru-RU" sz="77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F:\анимашки\spasibo_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Управляющая кнопка: домой 19">
            <a:hlinkClick r:id="" action="ppaction://hlinkshowjump?jump=firstslide" highlightClick="1"/>
          </p:cNvPr>
          <p:cNvSpPr/>
          <p:nvPr/>
        </p:nvSpPr>
        <p:spPr>
          <a:xfrm>
            <a:off x="4286248" y="6286520"/>
            <a:ext cx="571504" cy="21431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3643306" y="6286520"/>
            <a:ext cx="571504" cy="214314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4929190" y="6286520"/>
            <a:ext cx="571504" cy="214314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7256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857224" y="1357298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Как называется детская игрушка-неваляшка?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3108" y="2928934"/>
            <a:ext cx="5857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А.  </a:t>
            </a: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Дядька-Сядька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4546" y="4357694"/>
            <a:ext cx="628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В.  </a:t>
            </a: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Минька-Кинька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43108" y="3643314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Б.  </a:t>
            </a: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Ванька-Встанька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14546" y="5143512"/>
            <a:ext cx="71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Г.   </a:t>
            </a: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Летка-Енка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Управляющая кнопка: домой 19">
            <a:hlinkClick r:id="" action="ppaction://hlinkshowjump?jump=firstslide" highlightClick="1"/>
          </p:cNvPr>
          <p:cNvSpPr/>
          <p:nvPr/>
        </p:nvSpPr>
        <p:spPr>
          <a:xfrm>
            <a:off x="4286248" y="6286520"/>
            <a:ext cx="571504" cy="21431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3643306" y="6286520"/>
            <a:ext cx="571504" cy="214314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4929190" y="6286520"/>
            <a:ext cx="571504" cy="214314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7256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135729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 Что военнослужащие обязаны отдавать друг другу при встрече?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8662" y="3500438"/>
            <a:ext cx="2928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Честь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8662" y="4857760"/>
            <a:ext cx="2928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Пароль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3500438"/>
            <a:ext cx="2928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Паспорт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4857760"/>
            <a:ext cx="2928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Эстафету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Управляющая кнопка: домой 19">
            <a:hlinkClick r:id="" action="ppaction://hlinkshowjump?jump=firstslide" highlightClick="1"/>
          </p:cNvPr>
          <p:cNvSpPr/>
          <p:nvPr/>
        </p:nvSpPr>
        <p:spPr>
          <a:xfrm>
            <a:off x="4286248" y="6286520"/>
            <a:ext cx="571504" cy="21431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3643306" y="6286520"/>
            <a:ext cx="571504" cy="214314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4929190" y="6286520"/>
            <a:ext cx="571504" cy="214314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7256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121442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 Что обычно говорят о вулкане, когда начинается извержение?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348" y="3000372"/>
            <a:ext cx="4000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Добрался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5786" y="4286256"/>
            <a:ext cx="371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Проснулся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43504" y="3000372"/>
            <a:ext cx="35004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Приехал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14942" y="4286256"/>
            <a:ext cx="3929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Прискакал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Управляющая кнопка: домой 19">
            <a:hlinkClick r:id="" action="ppaction://hlinkshowjump?jump=firstslide" highlightClick="1"/>
          </p:cNvPr>
          <p:cNvSpPr/>
          <p:nvPr/>
        </p:nvSpPr>
        <p:spPr>
          <a:xfrm>
            <a:off x="4286248" y="6286520"/>
            <a:ext cx="571504" cy="21431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3643306" y="6286520"/>
            <a:ext cx="571504" cy="214314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4929190" y="6286520"/>
            <a:ext cx="571504" cy="214314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7256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128586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4. Когда человек говорит невнятно, то, по мнению окружающих, у него во рту …?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8662" y="3857628"/>
            <a:ext cx="2928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Трубка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8662" y="5000636"/>
            <a:ext cx="2928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Свисток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3857628"/>
            <a:ext cx="2928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Каша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5000636"/>
            <a:ext cx="2928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33 зуба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Управляющая кнопка: домой 19">
            <a:hlinkClick r:id="" action="ppaction://hlinkshowjump?jump=firstslide" highlightClick="1"/>
          </p:cNvPr>
          <p:cNvSpPr/>
          <p:nvPr/>
        </p:nvSpPr>
        <p:spPr>
          <a:xfrm>
            <a:off x="4286248" y="6286520"/>
            <a:ext cx="571504" cy="21431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3643306" y="6286520"/>
            <a:ext cx="571504" cy="214314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4929190" y="6286520"/>
            <a:ext cx="571504" cy="214314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7256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121442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5. Как в правилах дорожного движения называется место пересечения дорог?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5720" y="3643314"/>
            <a:ext cx="357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Переулок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5720" y="4857760"/>
            <a:ext cx="357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Переезд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3714752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Перекресток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4857760"/>
            <a:ext cx="371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Тупик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Управляющая кнопка: домой 19">
            <a:hlinkClick r:id="" action="ppaction://hlinkshowjump?jump=firstslide" highlightClick="1"/>
          </p:cNvPr>
          <p:cNvSpPr/>
          <p:nvPr/>
        </p:nvSpPr>
        <p:spPr>
          <a:xfrm>
            <a:off x="4286248" y="6286520"/>
            <a:ext cx="571504" cy="21431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3643306" y="6286520"/>
            <a:ext cx="571504" cy="214314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4929190" y="6286520"/>
            <a:ext cx="571504" cy="214314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7256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128586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6. Из какого инструмента сварил суп солдат в русской сказке?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472" y="3500438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А.  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Топор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472" y="4714884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Рубанок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3643314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Электродрель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4714884"/>
            <a:ext cx="2928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Молоток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Управляющая кнопка: домой 19">
            <a:hlinkClick r:id="" action="ppaction://hlinkshowjump?jump=firstslide" highlightClick="1"/>
          </p:cNvPr>
          <p:cNvSpPr/>
          <p:nvPr/>
        </p:nvSpPr>
        <p:spPr>
          <a:xfrm>
            <a:off x="4286248" y="6286520"/>
            <a:ext cx="571504" cy="21431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3643306" y="6286520"/>
            <a:ext cx="571504" cy="214314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4929190" y="6286520"/>
            <a:ext cx="571504" cy="214314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7256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121442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7. Что используют для поджаривания ломтиков хлеба?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472" y="3286124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А.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Тостер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034" y="4357694"/>
            <a:ext cx="4000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В.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Компостер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3357562"/>
            <a:ext cx="2928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Б. </a:t>
            </a: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Постер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4357694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Г.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Винчестер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Управляющая кнопка: домой 19">
            <a:hlinkClick r:id="" action="ppaction://hlinkshowjump?jump=firstslide" highlightClick="1"/>
          </p:cNvPr>
          <p:cNvSpPr/>
          <p:nvPr/>
        </p:nvSpPr>
        <p:spPr>
          <a:xfrm>
            <a:off x="4286248" y="6286520"/>
            <a:ext cx="571504" cy="21431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3643306" y="6286520"/>
            <a:ext cx="571504" cy="214314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4929190" y="6286520"/>
            <a:ext cx="571504" cy="214314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7256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121442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8. С чего начинается дружба, по мнению крошки-енота?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034" y="3643314"/>
            <a:ext cx="3357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 горя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034" y="4857760"/>
            <a:ext cx="3357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 страха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43372" y="3643314"/>
            <a:ext cx="3357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 ссоры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86248" y="4857760"/>
            <a:ext cx="3214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Г. 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 улыбки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</TotalTime>
  <Words>206</Words>
  <Application>Microsoft Office PowerPoint</Application>
  <PresentationFormat>Экран (4:3)</PresentationFormat>
  <Paragraphs>50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Электронная игра</dc:title>
  <dc:creator>Бултирбаева Г.В.</dc:creator>
  <cp:lastModifiedBy>Admin</cp:lastModifiedBy>
  <cp:revision>49</cp:revision>
  <dcterms:created xsi:type="dcterms:W3CDTF">2008-08-23T06:04:45Z</dcterms:created>
  <dcterms:modified xsi:type="dcterms:W3CDTF">2014-06-07T15:07:45Z</dcterms:modified>
</cp:coreProperties>
</file>