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7" r:id="rId6"/>
    <p:sldId id="260" r:id="rId7"/>
    <p:sldId id="272" r:id="rId8"/>
    <p:sldId id="261" r:id="rId9"/>
    <p:sldId id="273" r:id="rId10"/>
    <p:sldId id="265" r:id="rId11"/>
    <p:sldId id="274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99"/>
    <a:srgbClr val="FF66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7001">
              <a:schemeClr val="bg1">
                <a:lumMod val="65000"/>
                <a:lumOff val="35000"/>
              </a:schemeClr>
            </a:gs>
            <a:gs pos="32001">
              <a:schemeClr val="bg1">
                <a:lumMod val="50000"/>
                <a:lumOff val="50000"/>
              </a:schemeClr>
            </a:gs>
            <a:gs pos="47000">
              <a:schemeClr val="tx1">
                <a:lumMod val="85000"/>
              </a:schemeClr>
            </a:gs>
            <a:gs pos="85001">
              <a:schemeClr val="bg1">
                <a:lumMod val="50000"/>
                <a:lumOff val="50000"/>
              </a:schemeClr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3C0046-134D-4F74-BC31-5024A0083B6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D8B625-9F6C-4521-AE99-7F2FB786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Портфолио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Учителя начальных классов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Косоротовой Людмилы Сергеевны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 «СОШ №9»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г.Ступино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Московская область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1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Внеурочная деятельность по предметам.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Учащиеся класса являются активными участниками  дистанционных  конкурсов, олимпиад, викторин.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1.Образовательный Портал «Продленка».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Всероссийская дистанционная олимпиада по математике «Математический круговорот» для 1-4 классов.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Диплом педагога . Серия ДУ-69-145158.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Олимпиада по математике «Математический калейдоскоп».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Диплом педагога серия ДУ-31-41244.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Всероссийский творческий конкурс для 1-8 классов «Уши, лапы и хвосты».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Дипломы  педагога серия ИН-1442-21680, ИН-1442-21674.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Большой Всероссийский творческий марафон «Пускай снежинка не растает, пока часы двенадцать бьют».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Дипломы педагога серия 002012/09241, 002012/09240.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7632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2.АРТ-талант.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Всероссийский творческий конкурс для дошкольников и учащихся 1-4 классов «Волшебный мир сказки».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Диплом педагога серия ИН-2013-179.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Всероссийский творческий конкурс «Самая волшебная ночь в году». Диплом педагога серия ИН-1442-72774.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Всероссийский творческий конкурс для 1-8 классов «Уши, лапы и хвосты».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Дипломы  педагога серия ИН-1442-21680, ИН-1442-21674.</a:t>
            </a: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Большой Всероссийский творческий марафон «Пускай снежинка не растает, пока часы двенадцать бьют».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Дипломы педагога серия 002012/09241, 002012/09240.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3.Вектор –</a:t>
            </a:r>
            <a:r>
              <a:rPr lang="ru-RU" dirty="0" err="1" smtClean="0">
                <a:solidFill>
                  <a:schemeClr val="bg1"/>
                </a:solidFill>
              </a:rPr>
              <a:t>успеха.рф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Детский Международный литературный конкурс «Сказка в новогоднюю ночь». Сертификат наставника №651-Н от 08.04.2013г.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4.Центр поддержки талантливой молодежи.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Всероссийские предметные олимпиады для младших школьников. Благодарность за организацию и проведение. Апрель2013г.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Публичное представление и обобщение опыта работы.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1.Открытый урок в 1 классе «Вычисление вида 8-, 9-. Из истории», в рамках общешкольного марафона «Парад наук».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Справка № 138 от 27.10.2012г.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2.Открытый классный час «Путешествие в Стране здоровья».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Справка №127 от 27.10.12г.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3.Заседание ШМО учителей начальных классов.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Доклад«Развитие личности в младшем школьном возрасте».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Справка от 06.11.12г.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4.Заседание ШМО учителей начальных классов.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Доклад «Технологии в работе учителя в условиях внедрения ФГОС».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Протокол №3 от 11.01.2012г.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5.Заседание ШМО учителей начальных классов.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Доклад «Активизация познавательной деятельности младших школьников на уроках математики».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Протокол №3 от 18 февраля 2014.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5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486400" cy="52228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Учитель первой </a:t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категории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63688" y="980728"/>
            <a:ext cx="5486400" cy="53035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Педагогический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стаж  работы 25 лет.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Образование высшее</a:t>
            </a:r>
            <a:endParaRPr lang="ru-RU" sz="1600" dirty="0"/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Сведения  о профессиональном образовании.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Диплом ЛТ №590554 от 28 июня 1988г.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 окончании Зарайского педагогического  училища по специальности  преподавание в начальных классах.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общеобразовательной школы.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Диплом ВСГ 0401624 от 14 февраля 2007г.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 окончании Московского государственного открытого педагогического университета им. М.А. Шолохова по специальности «Педагогика  и психология».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Д\Desktop\хрень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744416" cy="2689523"/>
          </a:xfrm>
          <a:prstGeom prst="rect">
            <a:avLst/>
          </a:prstGeom>
          <a:noFill/>
        </p:spPr>
      </p:pic>
      <p:pic>
        <p:nvPicPr>
          <p:cNvPr id="1027" name="Picture 3" descr="C:\Users\Д\Desktop\хрень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3744416" cy="2494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32656"/>
            <a:ext cx="835292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Непрерывность профессионального развития за 3 года.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Педагогическая академия последипломного образования. «Федеральный государственный образовательный стандарт второго поколения - опыт работы и проблемы введения».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Квалификационный аттестат ПА-22858.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Педагогическая академия последипломного образования. «Образование и общество. Актуальные проблемы психологии и педагогики».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Квалификационный аттестат МГОСГИ-1034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МОУ ИМЦ Ступинского района.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«Компьютерные технологии в деятельности учителя-предметника».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Квалификационный аттестат МГОСГИ-1034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Московский областной научно-исследовательский институт им. М.Ф.Владимирского. «Программа подготовки муниципальных инструкторов общественного здравоохранения». сертификат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Академия социального управления. «Методика формирования информационной грамотности» (являюсь  слушателем).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advClick="0" advTm="3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\Desktop\хрень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4644008" cy="3376959"/>
          </a:xfrm>
          <a:prstGeom prst="rect">
            <a:avLst/>
          </a:prstGeom>
          <a:noFill/>
        </p:spPr>
      </p:pic>
      <p:pic>
        <p:nvPicPr>
          <p:cNvPr id="2051" name="Picture 3" descr="C:\Users\Д\Desktop\хрень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2409579" cy="3356992"/>
          </a:xfrm>
          <a:prstGeom prst="rect">
            <a:avLst/>
          </a:prstGeom>
          <a:noFill/>
        </p:spPr>
      </p:pic>
      <p:pic>
        <p:nvPicPr>
          <p:cNvPr id="2052" name="Picture 4" descr="C:\Users\Д\Desktop\хрень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01008"/>
            <a:ext cx="2368902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7827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Участие в профессиональных и творческих педагогических конкурсах.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1.Районный конкурс методических разработок «Современный урок в условиях реализации ФГОС». Сертификат от 12.10.12.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2.Международный конкурс эссе. Номинация: 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педагог. «Сердце отдаю детям». Сертификат от 22.10.12.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3.Конкурс на получение денежного поощрения лучшими учителями. Участник.  Март 2012г.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Наличие опубликованных печатных работ. </a:t>
            </a:r>
            <a:r>
              <a:rPr lang="en-US" dirty="0" smtClean="0">
                <a:solidFill>
                  <a:schemeClr val="bg1"/>
                </a:solidFill>
              </a:rPr>
              <a:t>http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//nsportal.ru/</a:t>
            </a:r>
            <a:r>
              <a:rPr lang="en-US" dirty="0" err="1" smtClean="0">
                <a:solidFill>
                  <a:schemeClr val="bg1"/>
                </a:solidFill>
              </a:rPr>
              <a:t>cwin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1.Классный час на тему: «Безопасное поведение на дорогах». 2012г.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2.Урок математики. «Единицы времени. Час. Минута». 2012г.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\Desktop\хрень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2366142" cy="3363292"/>
          </a:xfrm>
          <a:prstGeom prst="rect">
            <a:avLst/>
          </a:prstGeom>
          <a:noFill/>
        </p:spPr>
      </p:pic>
      <p:pic>
        <p:nvPicPr>
          <p:cNvPr id="3075" name="Picture 3" descr="C:\Users\Д\Desktop\хрень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2346122" cy="3366717"/>
          </a:xfrm>
          <a:prstGeom prst="rect">
            <a:avLst/>
          </a:prstGeom>
          <a:noFill/>
        </p:spPr>
      </p:pic>
      <p:pic>
        <p:nvPicPr>
          <p:cNvPr id="3076" name="Picture 4" descr="C:\Users\Д\Desktop\хрень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2483087" cy="34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920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Участие в профессиональных ассоциациях, объединениях.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1.Член рабочей группы по проверке итоговых контрольных работ.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Справка МОУ «ИМЦ» Ступинского муниципального района.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Приказ № 205 от 02.05.2012г.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2.Член рабочей группы по составлению входных контрольных работ.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Справка МОУ «ИМЦ» Ступинского муниципального района.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Приказ №345 от 03.09.2012г.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3.Член жюри районного конкурса методических разработок «Современный урок в условиях реализации ФГОС».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Справка МОУ «ИМЦ» Ступинского муниципального района.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Приказ №360 от 12.09.2012г.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4.Член жюри в районном конкурсе «</a:t>
            </a:r>
            <a:r>
              <a:rPr lang="ru-RU" dirty="0" err="1" smtClean="0">
                <a:solidFill>
                  <a:schemeClr val="bg1"/>
                </a:solidFill>
              </a:rPr>
              <a:t>Портфолио</a:t>
            </a:r>
            <a:r>
              <a:rPr lang="ru-RU" dirty="0" smtClean="0">
                <a:solidFill>
                  <a:schemeClr val="bg1"/>
                </a:solidFill>
              </a:rPr>
              <a:t> ученика» начальных классов.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Справка МОУ «ИМЦ»Ступинского муниципального района.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Приказ от 09.12.2013г.№48.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5.Член экспертной группы по проверке работ в районной олимпиаде по математике.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Приказ от 11.03.2013г. №6.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6.Участник регионального семинара «Преемственность традиций и инноваций как основа развития образовательного учреждения в реализации ФГОС». Сертификат от 31. 01.2014г.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\Desktop\хрень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608512" cy="6337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501</TotalTime>
  <Words>549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Портфолио</vt:lpstr>
      <vt:lpstr>Учитель первой  категории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Д</dc:creator>
  <cp:lastModifiedBy>Д</cp:lastModifiedBy>
  <cp:revision>64</cp:revision>
  <dcterms:created xsi:type="dcterms:W3CDTF">2014-03-29T14:58:03Z</dcterms:created>
  <dcterms:modified xsi:type="dcterms:W3CDTF">2014-06-05T16:53:19Z</dcterms:modified>
</cp:coreProperties>
</file>