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1" r:id="rId2"/>
  </p:sldMasterIdLst>
  <p:sldIdLst>
    <p:sldId id="256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0" r:id="rId13"/>
    <p:sldId id="267" r:id="rId14"/>
    <p:sldId id="268" r:id="rId15"/>
    <p:sldId id="269" r:id="rId16"/>
    <p:sldId id="277" r:id="rId17"/>
    <p:sldId id="270" r:id="rId18"/>
    <p:sldId id="273" r:id="rId19"/>
    <p:sldId id="271" r:id="rId20"/>
    <p:sldId id="272" r:id="rId21"/>
    <p:sldId id="274" r:id="rId22"/>
    <p:sldId id="275" r:id="rId23"/>
    <p:sldId id="276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omic Sans MS" pitchFamily="66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omic Sans MS" pitchFamily="66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omic Sans MS" pitchFamily="66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omic Sans MS" pitchFamily="66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omic Sans MS" pitchFamily="66" charset="0"/>
        <a:ea typeface="+mn-ea"/>
        <a:cs typeface="Arial" charset="0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Comic Sans MS" pitchFamily="66" charset="0"/>
        <a:ea typeface="+mn-ea"/>
        <a:cs typeface="Arial" charset="0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Comic Sans MS" pitchFamily="66" charset="0"/>
        <a:ea typeface="+mn-ea"/>
        <a:cs typeface="Arial" charset="0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Comic Sans MS" pitchFamily="66" charset="0"/>
        <a:ea typeface="+mn-ea"/>
        <a:cs typeface="Arial" charset="0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Comic Sans MS" pitchFamily="66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66"/>
    <a:srgbClr val="0000FF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4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17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9" cy="667"/>
              <a:chOff x="4986" y="2752"/>
              <a:chExt cx="469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8C38777-DADF-475F-9A68-0844F76FBF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0F3B46-349C-4A92-BEF3-4F70FD6AD9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41C75D-FC44-4C9C-AF64-D6553D155E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ru-RU" altLang="en-US"/>
              <a:t>Образец заголовка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r>
              <a:rPr lang="ru-RU" altLang="en-US"/>
              <a:t>Образец подзаголовка</a:t>
            </a:r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910A074-F099-47A0-85F0-E9C9B78A413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C62A82-3931-4864-82AD-94CB331FE0C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5FBA81-CCC9-406C-A973-6E9FF6F3CE5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6ED9D0-7919-4D6F-8727-2B7FBB4D359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005134-994A-414C-AA93-34A1FD109D5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D51009-900E-4EEB-8B3D-C5DF2E4E879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9B2DA1-32FE-423C-9494-8B84E2E1FD3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8BAC2-A0D8-4764-AF43-4D82B2DE35B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C49957-92AC-4310-9652-387CF50109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ABC635-A290-42E0-B5B6-CC3B003B8B2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71157-6E4E-4819-A125-E3EEDADD815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06D508-33F4-43EF-8F74-2713ABA65ED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41A8C9-798F-446C-8285-320FC2B697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B5BB07-97B5-4946-A538-6C5A144E96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8E0261-20B4-4EF5-A9BA-163DF805AF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9EF3F5-13C6-4ADF-BE21-7CFCD5B60E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FEC128-0090-41A1-8114-2314172107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8856A1-7588-4433-B8FA-154201D8AA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D0A51-69E8-4B4B-A028-7A34964A8A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B91C6171-3E22-4F01-A47D-8B2F7224E7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176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177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1034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7179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80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81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82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83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84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85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86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87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60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1061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7190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191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192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7193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194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195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1065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7197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198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199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200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201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202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203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204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grpSp>
        <p:nvGrpSpPr>
          <p:cNvPr id="1035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7206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207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036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1037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7210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1040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7212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213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9" y="331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214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9" y="181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215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216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8" y="896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217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5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218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219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9" y="141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  <p:sp>
          <p:nvSpPr>
            <p:cNvPr id="7220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latin typeface="+mn-lt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>
                <a:latin typeface="+mn-lt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>
                <a:latin typeface="+mn-lt"/>
              </a:defRPr>
            </a:lvl1pPr>
          </a:lstStyle>
          <a:p>
            <a:pPr>
              <a:defRPr/>
            </a:pPr>
            <a:fld id="{D638558E-0008-47D2-A147-8F159090A0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  <p:grpSp>
        <p:nvGrpSpPr>
          <p:cNvPr id="2056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6393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94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95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96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97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98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99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00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01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02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03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04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05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06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07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08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09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10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11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12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13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14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15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16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17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18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19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20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21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22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23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  <a:cs typeface="+mn-cs"/>
        </a:defRPr>
      </a:lvl2pPr>
      <a:lvl3pPr marL="987425" indent="-2936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  <a:cs typeface="+mn-cs"/>
        </a:defRPr>
      </a:lvl3pPr>
      <a:lvl4pPr marL="128111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4pPr>
      <a:lvl5pPr marL="1598613" indent="-315913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2060575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>
                <a:solidFill>
                  <a:schemeClr val="tx1"/>
                </a:solidFill>
              </a:rPr>
              <a:t>Федор Павлович Решетников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850" y="4149725"/>
            <a:ext cx="8424863" cy="1752600"/>
          </a:xfrm>
        </p:spPr>
        <p:txBody>
          <a:bodyPr/>
          <a:lstStyle/>
          <a:p>
            <a:pPr eaLnBrk="1" hangingPunct="1">
              <a:defRPr/>
            </a:pPr>
            <a:r>
              <a:rPr lang="ru-RU" sz="6600" b="1" i="1" smtClean="0">
                <a:solidFill>
                  <a:srgbClr val="FF0000"/>
                </a:solidFill>
              </a:rPr>
              <a:t>«Опять двойка!»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020762"/>
          </a:xfrm>
        </p:spPr>
        <p:txBody>
          <a:bodyPr/>
          <a:lstStyle/>
          <a:p>
            <a:pPr eaLnBrk="1" hangingPunct="1"/>
            <a:r>
              <a:rPr lang="ru-RU" sz="6600" i="1" smtClean="0">
                <a:solidFill>
                  <a:srgbClr val="993366"/>
                </a:solidFill>
              </a:rPr>
              <a:t>    «На побывку»</a:t>
            </a:r>
          </a:p>
        </p:txBody>
      </p:sp>
      <p:pic>
        <p:nvPicPr>
          <p:cNvPr id="14339" name="Picture 5" descr="точечный рисунок (7)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714375" y="1214438"/>
            <a:ext cx="7599363" cy="5383212"/>
          </a:xfrm>
          <a:prstGeom prst="rect">
            <a:avLst/>
          </a:prstGeom>
          <a:noFill/>
          <a:ln w="31750">
            <a:solidFill>
              <a:srgbClr val="993366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>
          <a:xfrm>
            <a:off x="1000125" y="-428625"/>
            <a:ext cx="6870700" cy="1600200"/>
          </a:xfrm>
        </p:spPr>
        <p:txBody>
          <a:bodyPr/>
          <a:lstStyle/>
          <a:p>
            <a:pPr eaLnBrk="1" hangingPunct="1"/>
            <a:r>
              <a:rPr lang="ru-RU" sz="6000" b="1" smtClean="0">
                <a:solidFill>
                  <a:schemeClr val="tx2"/>
                </a:solidFill>
              </a:rPr>
              <a:t>«Опять двойка!»</a:t>
            </a:r>
          </a:p>
        </p:txBody>
      </p:sp>
      <p:sp>
        <p:nvSpPr>
          <p:cNvPr id="15363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10100" y="2708275"/>
            <a:ext cx="3771900" cy="277812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mtClean="0"/>
              <a:t>   </a:t>
            </a:r>
            <a:r>
              <a:rPr lang="ru-RU" b="1" i="1" smtClean="0"/>
              <a:t>Первый рисунок Решетникова </a:t>
            </a:r>
          </a:p>
          <a:p>
            <a:pPr algn="ctr" eaLnBrk="1" hangingPunct="1">
              <a:buFontTx/>
              <a:buNone/>
            </a:pPr>
            <a:r>
              <a:rPr lang="ru-RU" b="1" i="1" smtClean="0"/>
              <a:t>  к картине «Опять двойка!»</a:t>
            </a:r>
          </a:p>
        </p:txBody>
      </p:sp>
      <p:pic>
        <p:nvPicPr>
          <p:cNvPr id="15365" name="Picture 8" descr="точечный рисунок (8)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180975" y="1357313"/>
            <a:ext cx="4752975" cy="4572000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000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9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6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endParaRPr lang="ru-RU" sz="2600" smtClean="0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5364163" y="2852738"/>
            <a:ext cx="3394075" cy="4411662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2600" smtClean="0"/>
              <a:t>    </a:t>
            </a:r>
            <a:r>
              <a:rPr lang="ru-RU" sz="2600" b="1" i="1" smtClean="0"/>
              <a:t>Вместо учителя- учительница. Рисунок написан акварелью.</a:t>
            </a:r>
          </a:p>
        </p:txBody>
      </p:sp>
      <p:pic>
        <p:nvPicPr>
          <p:cNvPr id="16388" name="Picture 8" descr="точечный рисунок (9)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323850" y="188913"/>
            <a:ext cx="4679950" cy="6335712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7543800" cy="785813"/>
          </a:xfrm>
        </p:spPr>
        <p:txBody>
          <a:bodyPr/>
          <a:lstStyle/>
          <a:p>
            <a:pPr algn="ctr" eaLnBrk="1" hangingPunct="1"/>
            <a:r>
              <a:rPr lang="ru-RU" smtClean="0"/>
              <a:t>Эскизы к картине</a:t>
            </a:r>
          </a:p>
        </p:txBody>
      </p:sp>
      <p:pic>
        <p:nvPicPr>
          <p:cNvPr id="17411" name="Picture 10" descr="точечный рисунок (10)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263525" y="1071563"/>
            <a:ext cx="3881438" cy="4786312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7412" name="Picture 8" descr="1"/>
          <p:cNvPicPr>
            <a:picLocks noChangeAspect="1" noChangeArrowheads="1"/>
          </p:cNvPicPr>
          <p:nvPr/>
        </p:nvPicPr>
        <p:blipFill>
          <a:blip r:embed="rId3">
            <a:lum bright="-10000"/>
          </a:blip>
          <a:srcRect/>
          <a:stretch>
            <a:fillRect/>
          </a:stretch>
        </p:blipFill>
        <p:spPr bwMode="auto">
          <a:xfrm>
            <a:off x="4714875" y="1500188"/>
            <a:ext cx="4019550" cy="4019550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38" y="0"/>
            <a:ext cx="7543800" cy="1295400"/>
          </a:xfrm>
        </p:spPr>
        <p:txBody>
          <a:bodyPr/>
          <a:lstStyle/>
          <a:p>
            <a:pPr algn="ctr" eaLnBrk="1" hangingPunct="1"/>
            <a:r>
              <a:rPr lang="ru-RU" sz="3200" smtClean="0"/>
              <a:t>Сначала Решетников решил, что на картине будут мальчик и мать…</a:t>
            </a:r>
          </a:p>
        </p:txBody>
      </p:sp>
      <p:pic>
        <p:nvPicPr>
          <p:cNvPr id="18435" name="Picture 6" descr="3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468313" y="1700213"/>
            <a:ext cx="3959225" cy="4392612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8436" name="Picture 7" descr="4"/>
          <p:cNvPicPr>
            <a:picLocks noChangeAspect="1" noChangeArrowheads="1"/>
          </p:cNvPicPr>
          <p:nvPr/>
        </p:nvPicPr>
        <p:blipFill>
          <a:blip r:embed="rId3">
            <a:lum bright="-10000"/>
          </a:blip>
          <a:srcRect/>
          <a:stretch>
            <a:fillRect/>
          </a:stretch>
        </p:blipFill>
        <p:spPr bwMode="auto">
          <a:xfrm>
            <a:off x="5003800" y="1700213"/>
            <a:ext cx="3671888" cy="4392612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2"/>
          <p:cNvPicPr>
            <a:picLocks noChangeAspect="1" noChangeArrowheads="1"/>
          </p:cNvPicPr>
          <p:nvPr>
            <p:ph type="body" sz="half" idx="1"/>
          </p:nvPr>
        </p:nvPicPr>
        <p:blipFill>
          <a:blip r:embed="rId2">
            <a:lum bright="-10000"/>
          </a:blip>
          <a:srcRect/>
          <a:stretch>
            <a:fillRect/>
          </a:stretch>
        </p:blipFill>
        <p:spPr>
          <a:xfrm>
            <a:off x="611188" y="549275"/>
            <a:ext cx="4032250" cy="5903913"/>
          </a:xfrm>
          <a:noFill/>
          <a:ln w="31750">
            <a:solidFill>
              <a:schemeClr val="tx1"/>
            </a:solidFill>
          </a:ln>
        </p:spPr>
      </p:pic>
      <p:sp>
        <p:nvSpPr>
          <p:cNvPr id="19459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716463" y="3068638"/>
            <a:ext cx="4038600" cy="4411662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2600" b="1" i="1" smtClean="0"/>
              <a:t>    Художник решил ввести еще один важный персонаж.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6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endParaRPr lang="ru-RU" sz="2600" smtClean="0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5219700" y="2446338"/>
            <a:ext cx="3467100" cy="4411662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2600" b="1" smtClean="0"/>
              <a:t>Потом подумал,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2600" b="1" smtClean="0"/>
              <a:t>что пусть будет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2600" b="1" smtClean="0"/>
              <a:t>еще сестра-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2600" b="1" smtClean="0"/>
              <a:t>отличница…</a:t>
            </a:r>
          </a:p>
        </p:txBody>
      </p:sp>
      <p:pic>
        <p:nvPicPr>
          <p:cNvPr id="20484" name="Picture 8" descr="5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395288" y="333375"/>
            <a:ext cx="4608512" cy="6191250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56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56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256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7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539750" y="1844675"/>
            <a:ext cx="4038600" cy="4411663"/>
          </a:xfrm>
        </p:spPr>
        <p:txBody>
          <a:bodyPr/>
          <a:lstStyle/>
          <a:p>
            <a:pPr eaLnBrk="1" hangingPunct="1"/>
            <a:endParaRPr lang="ru-RU" sz="2600" smtClean="0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5580063" y="2924175"/>
            <a:ext cx="3178175" cy="4411663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2600" b="1" smtClean="0"/>
              <a:t>Затем на рисунке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2600" b="1" smtClean="0"/>
              <a:t>появился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2600" b="1" smtClean="0"/>
              <a:t>младший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2600" b="1" smtClean="0"/>
              <a:t>брат…</a:t>
            </a:r>
          </a:p>
        </p:txBody>
      </p:sp>
      <p:pic>
        <p:nvPicPr>
          <p:cNvPr id="21508" name="Picture 8" descr="6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468313" y="404813"/>
            <a:ext cx="4175125" cy="5976937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07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07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07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307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7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 descr="7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1403350" y="188913"/>
            <a:ext cx="6264275" cy="6408737"/>
          </a:xfrm>
          <a:prstGeom prst="rect">
            <a:avLst/>
          </a:prstGeom>
          <a:noFill/>
          <a:ln w="31750">
            <a:solidFill>
              <a:srgbClr val="993366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6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endParaRPr lang="ru-RU" sz="2600" smtClean="0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ru-RU" sz="2600" b="1" smtClean="0"/>
              <a:t>А вот и сестра- отличница. Как она относится к очередной двойке брата?</a:t>
            </a:r>
          </a:p>
        </p:txBody>
      </p:sp>
      <p:pic>
        <p:nvPicPr>
          <p:cNvPr id="23556" name="Picture 8" descr="точечный рисунок (2)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250825" y="404813"/>
            <a:ext cx="4392613" cy="5976937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9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076" name="Picture 4" descr="13"/>
          <p:cNvPicPr>
            <a:picLocks noChangeAspect="1" noChangeArrowheads="1"/>
          </p:cNvPicPr>
          <p:nvPr/>
        </p:nvPicPr>
        <p:blipFill>
          <a:blip r:embed="rId2">
            <a:lum bright="-20000"/>
          </a:blip>
          <a:srcRect t="2657"/>
          <a:stretch>
            <a:fillRect/>
          </a:stretch>
        </p:blipFill>
        <p:spPr bwMode="auto">
          <a:xfrm>
            <a:off x="395288" y="357188"/>
            <a:ext cx="4248150" cy="6167437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079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4860925" y="1989138"/>
            <a:ext cx="4283075" cy="36576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mtClean="0"/>
              <a:t>  </a:t>
            </a:r>
            <a:r>
              <a:rPr lang="ru-RU" b="1" i="1" smtClean="0"/>
              <a:t>Ф. П. Решетников-</a:t>
            </a:r>
            <a:r>
              <a:rPr lang="ru-RU" b="1" smtClean="0"/>
              <a:t> народный художник СССР, академик, лауреат Государственных премий СССР.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3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9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6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endParaRPr lang="ru-RU" sz="2600" smtClean="0"/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ru-RU" sz="2600" b="1" smtClean="0"/>
              <a:t>Расскажите о маме мальчика.</a:t>
            </a:r>
          </a:p>
          <a:p>
            <a:pPr eaLnBrk="1" hangingPunct="1"/>
            <a:r>
              <a:rPr lang="ru-RU" sz="2600" b="1" smtClean="0"/>
              <a:t> Откуда мы узнаем, что она очень расстроена?</a:t>
            </a:r>
          </a:p>
          <a:p>
            <a:pPr eaLnBrk="1" hangingPunct="1"/>
            <a:r>
              <a:rPr lang="ru-RU" sz="2600" b="1" smtClean="0"/>
              <a:t>Как ведет себя братишка? </a:t>
            </a:r>
          </a:p>
          <a:p>
            <a:pPr eaLnBrk="1" hangingPunct="1"/>
            <a:r>
              <a:rPr lang="ru-RU" sz="2600" b="1" smtClean="0"/>
              <a:t>Почему он смеется?</a:t>
            </a:r>
          </a:p>
        </p:txBody>
      </p:sp>
      <p:pic>
        <p:nvPicPr>
          <p:cNvPr id="24580" name="Picture 8" descr="точечный рисунок (3)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395288" y="333375"/>
            <a:ext cx="4105275" cy="6191250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2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327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327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327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7" name="Rectangle 7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105400" y="260350"/>
            <a:ext cx="4038600" cy="58705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600" b="1" smtClean="0"/>
              <a:t>Поговорим о главном герое:</a:t>
            </a:r>
          </a:p>
          <a:p>
            <a:pPr eaLnBrk="1" hangingPunct="1">
              <a:lnSpc>
                <a:spcPct val="90000"/>
              </a:lnSpc>
            </a:pPr>
            <a:r>
              <a:rPr lang="ru-RU" sz="2600" b="1" smtClean="0"/>
              <a:t>Переживает ли он за двойку?</a:t>
            </a:r>
          </a:p>
          <a:p>
            <a:pPr eaLnBrk="1" hangingPunct="1">
              <a:lnSpc>
                <a:spcPct val="90000"/>
              </a:lnSpc>
            </a:pPr>
            <a:r>
              <a:rPr lang="ru-RU" sz="2600" b="1" smtClean="0"/>
              <a:t>Откуда мы узнаем об этом?</a:t>
            </a:r>
          </a:p>
          <a:p>
            <a:pPr eaLnBrk="1" hangingPunct="1">
              <a:lnSpc>
                <a:spcPct val="90000"/>
              </a:lnSpc>
            </a:pPr>
            <a:r>
              <a:rPr lang="ru-RU" sz="2600" b="1" smtClean="0"/>
              <a:t>Можете ли вы , внимательно рассмотрев фрагмент, предположить, почему мальчик получил двойку?</a:t>
            </a:r>
          </a:p>
          <a:p>
            <a:pPr eaLnBrk="1" hangingPunct="1">
              <a:lnSpc>
                <a:spcPct val="90000"/>
              </a:lnSpc>
            </a:pPr>
            <a:r>
              <a:rPr lang="ru-RU" sz="2600" b="1" smtClean="0"/>
              <a:t>Кто рад приходу мальчика из школы?</a:t>
            </a:r>
          </a:p>
        </p:txBody>
      </p:sp>
      <p:pic>
        <p:nvPicPr>
          <p:cNvPr id="25603" name="Picture 8" descr="точечный рисунок (4)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468313" y="333375"/>
            <a:ext cx="4103687" cy="6119813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58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358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358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358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358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7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5" descr="7"/>
          <p:cNvPicPr>
            <a:picLocks noChangeAspect="1" noChangeArrowheads="1"/>
          </p:cNvPicPr>
          <p:nvPr/>
        </p:nvPicPr>
        <p:blipFill>
          <a:blip r:embed="rId2">
            <a:lum bright="-20000"/>
          </a:blip>
          <a:srcRect/>
          <a:stretch>
            <a:fillRect/>
          </a:stretch>
        </p:blipFill>
        <p:spPr bwMode="auto">
          <a:xfrm>
            <a:off x="1331913" y="333375"/>
            <a:ext cx="6624637" cy="6119813"/>
          </a:xfrm>
          <a:prstGeom prst="rect">
            <a:avLst/>
          </a:prstGeom>
          <a:noFill/>
          <a:ln w="31750">
            <a:solidFill>
              <a:srgbClr val="993366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-357188"/>
            <a:ext cx="6870700" cy="1600201"/>
          </a:xfrm>
        </p:spPr>
        <p:txBody>
          <a:bodyPr/>
          <a:lstStyle/>
          <a:p>
            <a:pPr eaLnBrk="1" hangingPunct="1"/>
            <a:r>
              <a:rPr lang="ru-RU" sz="3200" b="1" i="1" smtClean="0"/>
              <a:t>Ф. П. Решетников во время экспедиции в Арктику</a:t>
            </a:r>
          </a:p>
        </p:txBody>
      </p:sp>
      <p:pic>
        <p:nvPicPr>
          <p:cNvPr id="4100" name="Picture 4" descr="14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142875" y="1928813"/>
            <a:ext cx="3846513" cy="4584700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101" name="Picture 5" descr="15"/>
          <p:cNvPicPr>
            <a:picLocks noChangeAspect="1" noChangeArrowheads="1"/>
          </p:cNvPicPr>
          <p:nvPr/>
        </p:nvPicPr>
        <p:blipFill>
          <a:blip r:embed="rId3">
            <a:lum bright="-10000"/>
          </a:blip>
          <a:srcRect/>
          <a:stretch>
            <a:fillRect/>
          </a:stretch>
        </p:blipFill>
        <p:spPr bwMode="auto">
          <a:xfrm>
            <a:off x="5076825" y="1844675"/>
            <a:ext cx="3311525" cy="4752975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000125" y="142875"/>
            <a:ext cx="6870700" cy="919163"/>
          </a:xfrm>
        </p:spPr>
        <p:txBody>
          <a:bodyPr/>
          <a:lstStyle/>
          <a:p>
            <a:pPr eaLnBrk="1" hangingPunct="1"/>
            <a:r>
              <a:rPr lang="ru-RU" sz="2800" b="1" i="1" smtClean="0">
                <a:solidFill>
                  <a:srgbClr val="0000FF"/>
                </a:solidFill>
              </a:rPr>
              <a:t>Карикатуры Ф. Решетникова из </a:t>
            </a:r>
            <a:br>
              <a:rPr lang="ru-RU" sz="2800" b="1" i="1" smtClean="0">
                <a:solidFill>
                  <a:srgbClr val="0000FF"/>
                </a:solidFill>
              </a:rPr>
            </a:br>
            <a:r>
              <a:rPr lang="ru-RU" sz="2800" b="1" i="1" smtClean="0">
                <a:solidFill>
                  <a:srgbClr val="0000FF"/>
                </a:solidFill>
              </a:rPr>
              <a:t>стенгазеты «Ледовый крокодил»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8196" name="Picture 5" descr="точечный рисунок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187325" y="1714500"/>
            <a:ext cx="8712200" cy="4071938"/>
          </a:xfrm>
          <a:prstGeom prst="rect">
            <a:avLst/>
          </a:prstGeom>
          <a:noFill/>
          <a:ln w="31750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828675"/>
          </a:xfrm>
        </p:spPr>
        <p:txBody>
          <a:bodyPr/>
          <a:lstStyle/>
          <a:p>
            <a:pPr eaLnBrk="1" hangingPunct="1"/>
            <a:r>
              <a:rPr lang="ru-RU" sz="2800" b="1" i="1" smtClean="0">
                <a:solidFill>
                  <a:srgbClr val="0000FF"/>
                </a:solidFill>
              </a:rPr>
              <a:t>«Не сдадимся!»</a:t>
            </a:r>
          </a:p>
        </p:txBody>
      </p:sp>
      <p:pic>
        <p:nvPicPr>
          <p:cNvPr id="9219" name="Picture 5" descr="точечный рисунок (2)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1763713" y="1125538"/>
            <a:ext cx="5976937" cy="5616575"/>
          </a:xfrm>
          <a:prstGeom prst="rect">
            <a:avLst/>
          </a:prstGeom>
          <a:noFill/>
          <a:ln w="31750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785813" y="-357188"/>
            <a:ext cx="6870700" cy="1600201"/>
          </a:xfrm>
        </p:spPr>
        <p:txBody>
          <a:bodyPr/>
          <a:lstStyle/>
          <a:p>
            <a:pPr eaLnBrk="1" hangingPunct="1"/>
            <a:r>
              <a:rPr lang="ru-RU" sz="3200" b="1" i="1" smtClean="0">
                <a:solidFill>
                  <a:srgbClr val="0000FF"/>
                </a:solidFill>
              </a:rPr>
              <a:t>Портрет пилотов, спасших челюскинцев.</a:t>
            </a:r>
          </a:p>
        </p:txBody>
      </p:sp>
      <p:pic>
        <p:nvPicPr>
          <p:cNvPr id="10243" name="Picture 6" descr="точечный рисунок (3)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642938" y="1214438"/>
            <a:ext cx="7859712" cy="5416550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24525" y="2924175"/>
            <a:ext cx="7696200" cy="36576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mtClean="0"/>
              <a:t> </a:t>
            </a:r>
            <a:r>
              <a:rPr lang="ru-RU" sz="4800" b="1" i="1" smtClean="0">
                <a:solidFill>
                  <a:srgbClr val="993366"/>
                </a:solidFill>
              </a:rPr>
              <a:t>«За мир!»</a:t>
            </a:r>
          </a:p>
        </p:txBody>
      </p:sp>
      <p:pic>
        <p:nvPicPr>
          <p:cNvPr id="11267" name="Picture 5" descr="точечный рисунок (4)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250825" y="260350"/>
            <a:ext cx="5113338" cy="6335713"/>
          </a:xfrm>
          <a:prstGeom prst="rect">
            <a:avLst/>
          </a:prstGeom>
          <a:noFill/>
          <a:ln w="31750">
            <a:solidFill>
              <a:srgbClr val="993366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163637"/>
          </a:xfrm>
        </p:spPr>
        <p:txBody>
          <a:bodyPr/>
          <a:lstStyle/>
          <a:p>
            <a:pPr algn="ctr" eaLnBrk="1" hangingPunct="1"/>
            <a:r>
              <a:rPr lang="ru-RU" sz="6000" i="1" smtClean="0"/>
              <a:t>  «Достали языка»</a:t>
            </a:r>
          </a:p>
        </p:txBody>
      </p:sp>
      <p:pic>
        <p:nvPicPr>
          <p:cNvPr id="12291" name="Picture 7" descr="точечный рисунок (5)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1042988" y="1484313"/>
            <a:ext cx="7129462" cy="5040312"/>
          </a:xfrm>
          <a:prstGeom prst="rect">
            <a:avLst/>
          </a:prstGeom>
          <a:noFill/>
          <a:ln w="31750">
            <a:solidFill>
              <a:srgbClr val="993366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51500" y="2276475"/>
            <a:ext cx="2951163" cy="36195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mtClean="0"/>
              <a:t>  </a:t>
            </a:r>
            <a:r>
              <a:rPr lang="ru-RU" b="1" smtClean="0">
                <a:solidFill>
                  <a:srgbClr val="993366"/>
                </a:solidFill>
              </a:rPr>
              <a:t>«Прибыл на каникулы»</a:t>
            </a:r>
          </a:p>
        </p:txBody>
      </p:sp>
      <p:pic>
        <p:nvPicPr>
          <p:cNvPr id="13315" name="Picture 5" descr="точечный рисунок (6)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323850" y="188913"/>
            <a:ext cx="5184775" cy="6408737"/>
          </a:xfrm>
          <a:prstGeom prst="rect">
            <a:avLst/>
          </a:prstGeom>
          <a:noFill/>
          <a:ln w="31750">
            <a:solidFill>
              <a:srgbClr val="993366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/>
    </p:bldLst>
  </p:timing>
</p:sld>
</file>

<file path=ppt/theme/theme1.xml><?xml version="1.0" encoding="utf-8"?>
<a:theme xmlns:a="http://schemas.openxmlformats.org/drawingml/2006/main" name="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Arial"/>
      </a:majorFont>
      <a:minorFont>
        <a:latin typeface="Comic Sans MS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Сеть">
  <a:themeElements>
    <a:clrScheme name="Сеть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Сеть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ь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ть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251</TotalTime>
  <Words>212</Words>
  <Application>Microsoft Office PowerPoint</Application>
  <PresentationFormat>Экран (4:3)</PresentationFormat>
  <Paragraphs>36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Comic Sans MS</vt:lpstr>
      <vt:lpstr>Arial</vt:lpstr>
      <vt:lpstr>Calibri</vt:lpstr>
      <vt:lpstr>Wingdings</vt:lpstr>
      <vt:lpstr>Пастель</vt:lpstr>
      <vt:lpstr>Сеть</vt:lpstr>
      <vt:lpstr>Федор Павлович Решетников</vt:lpstr>
      <vt:lpstr>Слайд 2</vt:lpstr>
      <vt:lpstr>Ф. П. Решетников во время экспедиции в Арктику</vt:lpstr>
      <vt:lpstr>Карикатуры Ф. Решетникова из  стенгазеты «Ледовый крокодил»</vt:lpstr>
      <vt:lpstr>«Не сдадимся!»</vt:lpstr>
      <vt:lpstr>Портрет пилотов, спасших челюскинцев.</vt:lpstr>
      <vt:lpstr>Слайд 7</vt:lpstr>
      <vt:lpstr>  «Достали языка»</vt:lpstr>
      <vt:lpstr>Слайд 9</vt:lpstr>
      <vt:lpstr>    «На побывку»</vt:lpstr>
      <vt:lpstr>«Опять двойка!»</vt:lpstr>
      <vt:lpstr>Слайд 12</vt:lpstr>
      <vt:lpstr>Эскизы к картине</vt:lpstr>
      <vt:lpstr>Сначала Решетников решил, что на картине будут мальчик и мать…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Федор Павлович Решетников</dc:title>
  <dc:creator>Марина Робертовна</dc:creator>
  <cp:lastModifiedBy>лена</cp:lastModifiedBy>
  <cp:revision>19</cp:revision>
  <dcterms:created xsi:type="dcterms:W3CDTF">2007-12-26T08:26:06Z</dcterms:created>
  <dcterms:modified xsi:type="dcterms:W3CDTF">2010-11-26T17:48:09Z</dcterms:modified>
</cp:coreProperties>
</file>