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2" r:id="rId6"/>
    <p:sldId id="268" r:id="rId7"/>
    <p:sldId id="270" r:id="rId8"/>
    <p:sldId id="269" r:id="rId9"/>
    <p:sldId id="265" r:id="rId10"/>
    <p:sldId id="278" r:id="rId11"/>
    <p:sldId id="261" r:id="rId12"/>
    <p:sldId id="260" r:id="rId13"/>
    <p:sldId id="267" r:id="rId14"/>
    <p:sldId id="271" r:id="rId15"/>
    <p:sldId id="272" r:id="rId16"/>
    <p:sldId id="273" r:id="rId17"/>
    <p:sldId id="274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9900CC"/>
    <a:srgbClr val="0099FF"/>
    <a:srgbClr val="FFFF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CCD2B0A-F107-4053-BA95-697BDDF5A2F1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5814FE-B45D-49EC-A888-8105C3BD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19568"/>
      </p:ext>
    </p:extLst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B589-49C0-479B-957E-1B0A4F35CC39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12F7-357E-433D-818B-5CDFE05E9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56521"/>
      </p:ext>
    </p:extLst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2A8A-9E20-443B-81CE-A2E2EBDBBD56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4FF2-DCF0-4E7B-A21D-BDD8677C5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589411"/>
      </p:ext>
    </p:extLst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DFB87-D6E5-4DDE-897C-8C1E6B9E825F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C3F4-41D9-4B33-9031-78269B6C8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252377"/>
      </p:ext>
    </p:extLst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51AA-C5A1-42F4-9968-45949301EA63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0ABE-2EFD-4316-85E4-6168FC5F3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632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B07B4-369F-4711-89A7-6B596C7214ED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E3AD-CA0B-419B-9BE6-D6417703E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989863"/>
      </p:ext>
    </p:extLst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8294-4E27-472E-AD12-3BEF45C3805F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6E32368-6735-451C-B01F-0934CFC52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094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1D7D-0C26-42BB-9B33-D2379F0B6347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D9DED-DE47-4029-92E1-8CB8B688D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089307"/>
      </p:ext>
    </p:extLst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0F28-041F-404D-A6D2-A78788DAC557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C847-E3F8-4379-A6F6-78545F30C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970564"/>
      </p:ext>
    </p:extLst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110B418-82B2-4495-A5C7-7D4DEBEC7E8F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C68B937-528C-46A0-8D36-BDF2F1700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314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9320F7-C485-4EF4-90BD-0CDCE22CCD2B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09A8915B-33B4-45EA-AEAA-DA1229D56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89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797D4D0-CA5C-4C79-9927-91599BA1918F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F7824C-6883-40C0-B57F-B1BBDE71E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15" r:id="rId4"/>
    <p:sldLayoutId id="2147483823" r:id="rId5"/>
    <p:sldLayoutId id="2147483816" r:id="rId6"/>
    <p:sldLayoutId id="2147483817" r:id="rId7"/>
    <p:sldLayoutId id="2147483824" r:id="rId8"/>
    <p:sldLayoutId id="2147483825" r:id="rId9"/>
    <p:sldLayoutId id="2147483818" r:id="rId10"/>
    <p:sldLayoutId id="2147483819" r:id="rId11"/>
  </p:sldLayoutIdLst>
  <p:transition spd="med">
    <p:wipe dir="u"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Презентация к уроку русского языка в 3 классе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1882775"/>
            <a:ext cx="91440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Подготовила учитель начальных 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классов 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Желвакова Валерия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авловна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ГБОУ гимназия при ГРМ г Санкт –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Петербурга</a:t>
            </a: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" indent="0">
              <a:buNone/>
            </a:pPr>
            <a:r>
              <a:rPr lang="ru-RU" sz="8800" b="1" dirty="0" smtClean="0">
                <a:solidFill>
                  <a:srgbClr val="009900"/>
                </a:solidFill>
              </a:rPr>
              <a:t>ФИЗМИНУТКА ДЛЯ ГЛАЗ</a:t>
            </a:r>
            <a:endParaRPr lang="ru-RU" sz="88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2697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РАБОТА В ГРУППЕ.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12" y="981394"/>
            <a:ext cx="9144000" cy="4463163"/>
          </a:xfrm>
        </p:spPr>
        <p:txBody>
          <a:bodyPr>
            <a:norm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828677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5475" indent="-5334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310991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12" y="1404522"/>
            <a:ext cx="942552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Будь доброжелательным к товарищам.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Помни, что вы делаете общее дело.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Четко высказывай свои решения.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Умей слушать других.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Если не согласен с мнением другого </a:t>
            </a:r>
            <a:r>
              <a:rPr lang="ru-RU" sz="4000" dirty="0" smtClean="0">
                <a:solidFill>
                  <a:schemeClr val="bg1"/>
                </a:solidFill>
              </a:rPr>
              <a:t>НЕ КРИЧИ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Пользуйся вежливыми словами.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6) РАБОТАЙТЕ ДРУЖНО!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071414" y="707580"/>
            <a:ext cx="6336704" cy="2160240"/>
          </a:xfrm>
          <a:prstGeom prst="cloud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ПОДВЕДЕМ ИТОГ: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16020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Назовите цель сегодняшнего урока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3355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Мы её достигли? Почему вы так считаете?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ОЦЕНИ СЕБЯ.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18436" name="Picture 4" descr="C:\Users\User\Desktop\raduga_i_oblaka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40" y="83671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130049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Мне нужна помощь.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7546" y="2132856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УРА! !!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Я  НА ВЫСОТЕ.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4499381"/>
            <a:ext cx="149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Я хорошо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знаю тему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БУКВЕННЫЙ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Послушайте текст и определите его </a:t>
            </a:r>
            <a:r>
              <a:rPr lang="ru-RU" b="1" dirty="0">
                <a:solidFill>
                  <a:schemeClr val="bg1"/>
                </a:solidFill>
              </a:rPr>
              <a:t>тип, записав начальную букву в тетрадь:</a:t>
            </a:r>
          </a:p>
          <a:p>
            <a:pPr marL="65087" indent="0">
              <a:buNone/>
            </a:pPr>
            <a:r>
              <a:rPr lang="ru-RU" b="1" dirty="0">
                <a:solidFill>
                  <a:schemeClr val="bg1"/>
                </a:solidFill>
              </a:rPr>
              <a:t>О – </a:t>
            </a:r>
            <a:r>
              <a:rPr lang="ru-RU" b="1" dirty="0" smtClean="0">
                <a:solidFill>
                  <a:schemeClr val="bg1"/>
                </a:solidFill>
              </a:rPr>
              <a:t>описание</a:t>
            </a:r>
          </a:p>
          <a:p>
            <a:pPr marL="65087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 – рассуждение</a:t>
            </a:r>
          </a:p>
          <a:p>
            <a:pPr marL="65087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 – повествование</a:t>
            </a:r>
          </a:p>
          <a:p>
            <a:pPr marL="65087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Например: о, р, п,</a:t>
            </a:r>
          </a:p>
          <a:p>
            <a:pPr marL="6508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667322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72000"/>
          </a:xfrm>
        </p:spPr>
        <p:txBody>
          <a:bodyPr/>
          <a:lstStyle/>
          <a:p>
            <a:pPr marL="65087" indent="0">
              <a:buNone/>
            </a:pPr>
            <a:r>
              <a:rPr lang="ru-RU" sz="3600" b="1" dirty="0">
                <a:solidFill>
                  <a:schemeClr val="accent2"/>
                </a:solidFill>
              </a:rPr>
              <a:t>	</a:t>
            </a:r>
            <a:r>
              <a:rPr lang="ru-RU" sz="3600" b="1" dirty="0" smtClean="0">
                <a:solidFill>
                  <a:schemeClr val="accent2"/>
                </a:solidFill>
              </a:rPr>
              <a:t>1. </a:t>
            </a:r>
            <a:r>
              <a:rPr lang="ru-RU" sz="3600" b="1" dirty="0">
                <a:solidFill>
                  <a:schemeClr val="accent2"/>
                </a:solidFill>
              </a:rPr>
              <a:t>По виду рысь на кошку похожа, только крупная. Она плоская с боков, в груди узкая, только лапы толстые, сильные. Мех густой с пятнами.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104958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pPr marL="65087" indent="0">
              <a:buNone/>
            </a:pPr>
            <a:r>
              <a:rPr lang="ru-RU" sz="3600" b="1" dirty="0">
                <a:solidFill>
                  <a:srgbClr val="FF6600"/>
                </a:solidFill>
              </a:rPr>
              <a:t>	</a:t>
            </a:r>
            <a:r>
              <a:rPr lang="ru-RU" sz="3600" b="1" dirty="0" smtClean="0">
                <a:solidFill>
                  <a:srgbClr val="FF6600"/>
                </a:solidFill>
              </a:rPr>
              <a:t>2.</a:t>
            </a:r>
            <a:r>
              <a:rPr lang="ru-RU" sz="3600" b="1" dirty="0">
                <a:solidFill>
                  <a:srgbClr val="FF6600"/>
                </a:solidFill>
              </a:rPr>
              <a:t>	Сколько разных цветов на земле! Гвоздика – красивый цветок. У неё узкие листья и тонкий, хрупкий стебель. И на тонкой, как соломинка, ножке полыхают яркие огоньки.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908073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72000"/>
          </a:xfrm>
        </p:spPr>
        <p:txBody>
          <a:bodyPr/>
          <a:lstStyle/>
          <a:p>
            <a:pPr marL="65087" indent="0">
              <a:buNone/>
            </a:pP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65087" indent="0">
              <a:buNone/>
            </a:pP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600" b="1" dirty="0">
                <a:solidFill>
                  <a:srgbClr val="663300"/>
                </a:solidFill>
              </a:rPr>
              <a:t>3.	На полях белой скатертью лежит снег. А почему он не тает? Почему его ветром не сдувает? Зимой температура понижается, вот снег и не тает , накапливается. Поэтому и ветер не может его сдуть, так много снега лежит.</a:t>
            </a:r>
          </a:p>
          <a:p>
            <a:pPr>
              <a:buFontTx/>
              <a:buNone/>
            </a:pPr>
            <a:endParaRPr lang="ru-RU" sz="36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23068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2880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</a:t>
            </a: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Наступило лето. Яркое солнце греет землю. Всё кругом цветёт и зеленеет. На лугу уже скосили траву. Грызунам трудно стало прятаться от хищников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7806984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19256" cy="7101408"/>
          </a:xfrm>
        </p:spPr>
        <p:txBody>
          <a:bodyPr/>
          <a:lstStyle/>
          <a:p>
            <a:pPr marL="65087" indent="0">
              <a:buNone/>
            </a:pPr>
            <a:r>
              <a:rPr lang="ru-RU" sz="3600" b="1" dirty="0" smtClean="0">
                <a:solidFill>
                  <a:srgbClr val="009900"/>
                </a:solidFill>
              </a:rPr>
              <a:t>5. </a:t>
            </a:r>
            <a:r>
              <a:rPr lang="ru-RU" sz="3600" b="1" dirty="0">
                <a:solidFill>
                  <a:srgbClr val="009900"/>
                </a:solidFill>
              </a:rPr>
              <a:t>Почему воробьи выбирают для ночлега самые освещённые места? А вот почему. К зиме филины, сычи переселяются из лесов на окраины городов и нападают на птиц. На голых деревьях в темноте они легко находят себе добычу. Это и заставляет птиц прятаться зимой от хищников в центре города. Хищники не прилетят сюда. </a:t>
            </a:r>
            <a:r>
              <a:rPr lang="ru-RU" sz="3600" b="1" dirty="0" smtClean="0">
                <a:solidFill>
                  <a:srgbClr val="009900"/>
                </a:solidFill>
              </a:rPr>
              <a:t>Яркий свет ослепляет их.</a:t>
            </a:r>
            <a:endParaRPr lang="ru-RU" sz="3600" b="1" dirty="0">
              <a:solidFill>
                <a:srgbClr val="0099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597711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8062912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8177562" cy="257461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cs typeface="Arial"/>
              </a:rPr>
              <a:t>УРОК-ПОВТОРЕНИЕ </a:t>
            </a:r>
            <a:r>
              <a:rPr lang="ru-RU" sz="7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cs typeface="Arial"/>
              </a:rPr>
              <a:t>ТЕКСТ.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cs typeface="Arial"/>
              </a:rPr>
              <a:t>ТИПЫ ТЕКСТОВ.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200" b="1" dirty="0">
              <a:latin typeface="+mj-lt"/>
            </a:endParaRP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2306638" y="285750"/>
            <a:ext cx="626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  <a:latin typeface="Georgia" pitchFamily="18" charset="0"/>
              </a:rPr>
              <a:t>Презентация к уроку </a:t>
            </a:r>
            <a:r>
              <a:rPr lang="ru-RU" b="1" i="1" dirty="0" smtClean="0">
                <a:solidFill>
                  <a:schemeClr val="accent2"/>
                </a:solidFill>
                <a:latin typeface="Georgia" pitchFamily="18" charset="0"/>
              </a:rPr>
              <a:t>русского языка в 3 классе</a:t>
            </a:r>
            <a:endParaRPr lang="ru-RU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970" y="4904754"/>
            <a:ext cx="2958030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5920928"/>
            <a:ext cx="499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Подготовила  Желвакова Валерия Павловна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Гимназия при ГРМ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 marL="65087" indent="0">
              <a:buNone/>
            </a:pPr>
            <a:r>
              <a:rPr lang="ru-RU" sz="3600" b="1" dirty="0">
                <a:solidFill>
                  <a:srgbClr val="9900CC"/>
                </a:solidFill>
              </a:rPr>
              <a:t>	</a:t>
            </a:r>
            <a:r>
              <a:rPr lang="ru-RU" sz="3600" b="1" dirty="0" smtClean="0">
                <a:solidFill>
                  <a:srgbClr val="9900CC"/>
                </a:solidFill>
              </a:rPr>
              <a:t>6.</a:t>
            </a:r>
            <a:r>
              <a:rPr lang="ru-RU" sz="3600" b="1" dirty="0">
                <a:solidFill>
                  <a:srgbClr val="9900CC"/>
                </a:solidFill>
              </a:rPr>
              <a:t>	Петя часто болел. Его товарищи играли во дворе, а Петя только смотрел в окно. Надоело мальчику болеть. Стал он делать зарядку, обливаться холодной водой. Скоро Петя окреп и перестал болеть.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177721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88640"/>
            <a:ext cx="658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Логическая цепочка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8510" y="2326019"/>
            <a:ext cx="21242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Слово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5726" y="2956352"/>
            <a:ext cx="60307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89373" y="2257441"/>
            <a:ext cx="3979102" cy="131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Предложение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8475" y="2838986"/>
            <a:ext cx="324782" cy="68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2257441"/>
            <a:ext cx="2411760" cy="131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/>
            </a:r>
            <a:b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</a:br>
            <a:endParaRPr lang="ru-RU" sz="6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659" y="2532294"/>
            <a:ext cx="70659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9" y="2630718"/>
            <a:ext cx="22002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6256" y="2741347"/>
            <a:ext cx="201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Текст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556792"/>
            <a:ext cx="9144000" cy="3672408"/>
          </a:xfrm>
        </p:spPr>
        <p:txBody>
          <a:bodyPr>
            <a:normAutofit/>
          </a:bodyPr>
          <a:lstStyle/>
          <a:p>
            <a:pPr marL="92075" indent="-269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ЧТО ТАКОЕ  … ? ТИПЫ …</a:t>
            </a:r>
          </a:p>
          <a:p>
            <a:pPr marL="92075" indent="-269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</a:t>
            </a: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ЦЕЛЬ:</a:t>
            </a:r>
          </a:p>
          <a:p>
            <a:pPr marL="92075" indent="-269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ПОВТОРИМ  ПРИЗНАКИ … и ТИПЫ …</a:t>
            </a:r>
          </a:p>
          <a:p>
            <a:pPr marL="92075" indent="-269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404664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ТЕМА: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День был пасмурный. Миша бродил по городу. Вдруг мальчик увидел старушку, </a:t>
            </a:r>
            <a:r>
              <a:rPr lang="ru-RU" sz="3200" b="1" dirty="0" smtClean="0">
                <a:solidFill>
                  <a:schemeClr val="bg1"/>
                </a:solidFill>
              </a:rPr>
              <a:t>которая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не </a:t>
            </a:r>
            <a:r>
              <a:rPr lang="ru-RU" sz="3200" b="1" dirty="0" smtClean="0">
                <a:solidFill>
                  <a:schemeClr val="bg1"/>
                </a:solidFill>
              </a:rPr>
              <a:t>могла перейти дорогу. Миша помог бабушке. Старушка поблагодарила его за помощь и улыбнулась. На душе у Миши стало радостно и светло, не смотря на ненастный день. С тех пор Миша понял, что добрые дела приносят радость.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97935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339950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</a:t>
            </a:r>
            <a:r>
              <a:rPr lang="ru-RU" sz="2800" b="1" dirty="0">
                <a:solidFill>
                  <a:schemeClr val="bg1"/>
                </a:solidFill>
              </a:rPr>
              <a:t>День был пасмурный. Миша бродил по городу.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    Вдруг мальчик увидел старушку, которая могла перейти дорогу. Миша помог бабушке. Старушка поблагодарила его за помощь и улыбнулась. На душе у Миши стало радостно и светло, не смотря на ненастный день.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    С тех пор Миша понял, что добрые дела приносят радость.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33991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Добрые дела приносят радость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95562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59066" y="324433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6456" cy="650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60217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348880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8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УМНИЦА!</a:t>
            </a:r>
            <a:endParaRPr lang="ru-RU" sz="8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688061" cy="37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456</TotalTime>
  <Words>385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Презентация к уроку русского языка в 3 классе </vt:lpstr>
      <vt:lpstr> </vt:lpstr>
      <vt:lpstr>Слайд 3</vt:lpstr>
      <vt:lpstr> </vt:lpstr>
      <vt:lpstr>Слайд 5</vt:lpstr>
      <vt:lpstr>Слайд 6</vt:lpstr>
      <vt:lpstr>Слайд 7</vt:lpstr>
      <vt:lpstr>Слайд 8</vt:lpstr>
      <vt:lpstr>УМНИЦА!</vt:lpstr>
      <vt:lpstr>Слайд 10</vt:lpstr>
      <vt:lpstr>РАБОТА В ГРУППЕ.</vt:lpstr>
      <vt:lpstr>Слайд 12</vt:lpstr>
      <vt:lpstr>ОЦЕНИ СЕБЯ.</vt:lpstr>
      <vt:lpstr>БУКВЕННЫЙ ДИКТАНТ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русского языка в 3 классе</dc:title>
  <dc:creator>user</dc:creator>
  <cp:lastModifiedBy>Admin</cp:lastModifiedBy>
  <cp:revision>49</cp:revision>
  <dcterms:created xsi:type="dcterms:W3CDTF">2012-04-01T17:38:56Z</dcterms:created>
  <dcterms:modified xsi:type="dcterms:W3CDTF">2014-05-15T05:25:42Z</dcterms:modified>
</cp:coreProperties>
</file>