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60" r:id="rId5"/>
    <p:sldId id="257" r:id="rId6"/>
    <p:sldId id="261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3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581128"/>
            <a:ext cx="6400800" cy="1600200"/>
          </a:xfr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«Идеал – это путеводная звезда. Без нее нет твердого направления, а нет направления – нет жизни» (Л.Толстой).</a:t>
            </a:r>
            <a:r>
              <a:rPr lang="ru-RU" sz="24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8229600" cy="14700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Bookman Old Style" pitchFamily="18" charset="0"/>
              </a:rPr>
              <a:t>Портрет</a:t>
            </a:r>
            <a:r>
              <a:rPr lang="ru-RU" sz="4400" b="1" dirty="0" smtClean="0">
                <a:solidFill>
                  <a:srgbClr val="FFC000"/>
                </a:solidFill>
                <a:latin typeface="Bookman Old Style" pitchFamily="18" charset="0"/>
              </a:rPr>
              <a:t> </a:t>
            </a:r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Bookman Old Style" pitchFamily="18" charset="0"/>
              </a:rPr>
              <a:t>идеального человека</a:t>
            </a:r>
            <a:endParaRPr lang="ru-RU" sz="4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967" y="1"/>
            <a:ext cx="234303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157192"/>
            <a:ext cx="1513557" cy="142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3214686"/>
            <a:ext cx="8072494" cy="3371872"/>
          </a:xfrm>
          <a:solidFill>
            <a:schemeClr val="accent1">
              <a:lumMod val="75000"/>
            </a:schemeClr>
          </a:solidFill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buFont typeface="Wingdings" pitchFamily="2" charset="2"/>
              <a:buChar char="q"/>
            </a:pPr>
            <a:r>
              <a:rPr lang="ru-RU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Осознание детьми </a:t>
            </a:r>
            <a:r>
              <a:rPr lang="ru-RU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образа</a:t>
            </a:r>
            <a:r>
              <a:rPr lang="ru-RU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идеального человек</a:t>
            </a:r>
            <a:r>
              <a:rPr lang="ru-RU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3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>
              <a:buFont typeface="Wingdings" pitchFamily="2" charset="2"/>
              <a:buChar char="q"/>
            </a:pPr>
            <a:r>
              <a:rPr lang="ru-RU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творческой самостоятельности, </a:t>
            </a:r>
          </a:p>
          <a:p>
            <a:pPr algn="l"/>
            <a:r>
              <a:rPr lang="ru-RU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коммуникативности</a:t>
            </a:r>
            <a:endParaRPr lang="ru-RU" sz="3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>
              <a:buFont typeface="Wingdings" pitchFamily="2" charset="2"/>
              <a:buChar char="q"/>
            </a:pPr>
            <a:r>
              <a:rPr lang="ru-RU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Воспитание эстетического вкуса    учащихся</a:t>
            </a:r>
          </a:p>
          <a:p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Цели: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14290"/>
            <a:ext cx="1513557" cy="142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147248" cy="194421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Идеал –это высшая ценность </a:t>
            </a:r>
            <a:r>
              <a:rPr lang="ru-RU" sz="36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ru-RU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наилучшее, завершенное состояние того или иного явления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2132856"/>
            <a:ext cx="8229600" cy="417021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3851920" y="3645024"/>
            <a:ext cx="1512887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И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деал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6732240" y="3573016"/>
            <a:ext cx="1655762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мудрость</a:t>
            </a: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6588224" y="4869160"/>
            <a:ext cx="1655762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честность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899592" y="5013176"/>
            <a:ext cx="18002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мужество</a:t>
            </a:r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827584" y="3573016"/>
            <a:ext cx="1800225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великодушие</a:t>
            </a:r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4644008" y="2132856"/>
            <a:ext cx="18002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терпимость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3707904" y="5301208"/>
            <a:ext cx="1800225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порядочность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67602" name="Oval 18"/>
          <p:cNvSpPr>
            <a:spLocks noChangeArrowheads="1"/>
          </p:cNvSpPr>
          <p:nvPr/>
        </p:nvSpPr>
        <p:spPr bwMode="auto">
          <a:xfrm>
            <a:off x="1619672" y="2204864"/>
            <a:ext cx="1727200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доброта 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860032" y="2996952"/>
            <a:ext cx="57606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67602" idx="5"/>
          </p:cNvCxnSpPr>
          <p:nvPr/>
        </p:nvCxnSpPr>
        <p:spPr>
          <a:xfrm flipH="1" flipV="1">
            <a:off x="3093929" y="2881017"/>
            <a:ext cx="829999" cy="9800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7588" idx="2"/>
          </p:cNvCxnSpPr>
          <p:nvPr/>
        </p:nvCxnSpPr>
        <p:spPr>
          <a:xfrm flipH="1" flipV="1">
            <a:off x="2699792" y="4077072"/>
            <a:ext cx="1152128" cy="719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7588" idx="3"/>
          </p:cNvCxnSpPr>
          <p:nvPr/>
        </p:nvCxnSpPr>
        <p:spPr>
          <a:xfrm flipH="1">
            <a:off x="2699792" y="4505460"/>
            <a:ext cx="1373685" cy="867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7588" idx="4"/>
            <a:endCxn id="67600" idx="0"/>
          </p:cNvCxnSpPr>
          <p:nvPr/>
        </p:nvCxnSpPr>
        <p:spPr>
          <a:xfrm flipH="1">
            <a:off x="4608017" y="4653087"/>
            <a:ext cx="347" cy="6481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292080" y="4365104"/>
            <a:ext cx="136815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67590" idx="2"/>
          </p:cNvCxnSpPr>
          <p:nvPr/>
        </p:nvCxnSpPr>
        <p:spPr>
          <a:xfrm flipV="1">
            <a:off x="5364088" y="4004816"/>
            <a:ext cx="1368152" cy="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196752"/>
            <a:ext cx="1513557" cy="142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  <p:bldP spid="67590" grpId="0" animBg="1"/>
      <p:bldP spid="67592" grpId="0" animBg="1"/>
      <p:bldP spid="67594" grpId="0" animBg="1"/>
      <p:bldP spid="67596" grpId="0" animBg="1"/>
      <p:bldP spid="67598" grpId="0" animBg="1"/>
      <p:bldP spid="67600" grpId="0" animBg="1"/>
      <p:bldP spid="676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943863">
            <a:off x="7471229" y="196482"/>
            <a:ext cx="1727771" cy="201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048968" cy="228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0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912"/>
            <a:ext cx="2039178" cy="15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Администратор\Desktop\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7576" y="4725144"/>
            <a:ext cx="3816424" cy="21328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260648"/>
            <a:ext cx="1656184" cy="213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221088"/>
            <a:ext cx="1895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5370190"/>
            <a:ext cx="1986303" cy="148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5675" y="2420888"/>
            <a:ext cx="18383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2420888"/>
            <a:ext cx="2016224" cy="151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2204864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79912" y="1844824"/>
            <a:ext cx="220719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63888" y="404664"/>
            <a:ext cx="1512168" cy="149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63689" y="4112201"/>
            <a:ext cx="1584176" cy="139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51920" y="5225819"/>
            <a:ext cx="1440160" cy="16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19872" y="3356992"/>
            <a:ext cx="230425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200400"/>
            <a:ext cx="8352928" cy="3036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Синий цвет – спокойствие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Сине-зелёный – чувство уверенности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Оранжево-красный – агрессивность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Светло-жёлтый – весёлость, активность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Фиолетовый, коричневый – тревожность, огорчение </a:t>
            </a:r>
          </a:p>
          <a:p>
            <a:pPr>
              <a:lnSpc>
                <a:spcPct val="90000"/>
              </a:lnSpc>
            </a:pPr>
            <a:endParaRPr lang="ru-RU" sz="28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Bookman Old Style" pitchFamily="18" charset="0"/>
              </a:rPr>
              <a:t>Выбор цвета</a:t>
            </a:r>
            <a:endParaRPr lang="ru-RU" sz="36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1187624" y="3068960"/>
            <a:ext cx="1152128" cy="648072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23528" y="3861048"/>
            <a:ext cx="1152128" cy="648072"/>
          </a:xfrm>
          <a:prstGeom prst="cloudCallout">
            <a:avLst/>
          </a:prstGeom>
          <a:solidFill>
            <a:srgbClr val="92D05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5715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7740352" y="3789040"/>
            <a:ext cx="1152128" cy="648072"/>
          </a:xfrm>
          <a:prstGeom prst="cloudCallout">
            <a:avLst/>
          </a:prstGeom>
          <a:solidFill>
            <a:schemeClr val="accent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5715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8244408" y="4581128"/>
            <a:ext cx="1152128" cy="648072"/>
          </a:xfrm>
          <a:prstGeom prst="cloudCallou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5715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580112" y="5517232"/>
            <a:ext cx="1152128" cy="648072"/>
          </a:xfrm>
          <a:prstGeom prst="cloudCallout">
            <a:avLst/>
          </a:prstGeom>
          <a:solidFill>
            <a:srgbClr val="7030A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5715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513557" cy="142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207169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Фрагменты творческой  работы над созданием портрета идеального человека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E:\DCIM\101MSDCF\DSC0054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357430"/>
            <a:ext cx="2382829" cy="178712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28" name="Picture 4" descr="E:\DCIM\101MSDCF\DSC0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46622">
            <a:off x="325915" y="1911559"/>
            <a:ext cx="2190765" cy="164307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29" name="Picture 5" descr="E:\DCIM\101MSDCF\DSC00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159">
            <a:off x="5036289" y="3691495"/>
            <a:ext cx="2214578" cy="166093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30" name="Picture 6" descr="E:\DCIM\101MSDCF\DSC005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357802"/>
            <a:ext cx="1772542" cy="150019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1" name="Picture 7" descr="E:\DCIM\101MSDCF\DSC005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5000636"/>
            <a:ext cx="2143140" cy="160735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32" name="Picture 8" descr="E:\DCIM\101MSDCF\DSC005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143512"/>
            <a:ext cx="1976451" cy="155377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1033" name="Picture 9" descr="E:\DCIM\101MSDCF\DSC005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3429000"/>
            <a:ext cx="2095515" cy="170898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34" name="Picture 10" descr="E:\DCIM\101MSDCF\DSC005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00637">
            <a:off x="6795727" y="2052534"/>
            <a:ext cx="2277041" cy="170778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5" y="214290"/>
            <a:ext cx="1357322" cy="128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Рефлексия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Как проходила работа во время составления коллажа?</a:t>
            </a:r>
          </a:p>
          <a:p>
            <a:pPr lvl="0">
              <a:buNone/>
            </a:pPr>
            <a:endParaRPr lang="ru-RU" sz="3600" dirty="0" smtClean="0">
              <a:latin typeface="Bookman Old Style" pitchFamily="18" charset="0"/>
            </a:endParaRPr>
          </a:p>
          <a:p>
            <a:pPr lvl="0"/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Получилось ли у вас создавать коллаж идеального человека?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  <a:p>
            <a:pPr>
              <a:buNone/>
            </a:pPr>
            <a:endParaRPr lang="ru-RU" sz="3600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0443" y="5429622"/>
            <a:ext cx="1513557" cy="142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564</TotalTime>
  <Words>93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Портрет идеального человека</vt:lpstr>
      <vt:lpstr>Цели:</vt:lpstr>
      <vt:lpstr> Идеал –это высшая ценность ; наилучшее, завершенное состояние того или иного явления </vt:lpstr>
      <vt:lpstr>Презентация PowerPoint</vt:lpstr>
      <vt:lpstr>Выбор цвета</vt:lpstr>
      <vt:lpstr>    Фрагменты творческой  работы над созданием портрета идеального человека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Начальная школа</cp:lastModifiedBy>
  <cp:revision>62</cp:revision>
  <dcterms:created xsi:type="dcterms:W3CDTF">2012-04-23T08:55:03Z</dcterms:created>
  <dcterms:modified xsi:type="dcterms:W3CDTF">2012-05-04T11:17:10Z</dcterms:modified>
</cp:coreProperties>
</file>