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9" r:id="rId6"/>
    <p:sldId id="268" r:id="rId7"/>
    <p:sldId id="259" r:id="rId8"/>
    <p:sldId id="260" r:id="rId9"/>
    <p:sldId id="261" r:id="rId10"/>
    <p:sldId id="262" r:id="rId11"/>
    <p:sldId id="263" r:id="rId12"/>
    <p:sldId id="270" r:id="rId13"/>
    <p:sldId id="277" r:id="rId14"/>
    <p:sldId id="276" r:id="rId15"/>
    <p:sldId id="275" r:id="rId16"/>
    <p:sldId id="274" r:id="rId17"/>
    <p:sldId id="280" r:id="rId18"/>
    <p:sldId id="282" r:id="rId19"/>
    <p:sldId id="283" r:id="rId20"/>
    <p:sldId id="284" r:id="rId21"/>
    <p:sldId id="273" r:id="rId22"/>
    <p:sldId id="272" r:id="rId23"/>
    <p:sldId id="266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E2A0-D3F8-47A1-A85D-3CFC82B6BE82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F4B9BE-8466-4DDA-A025-B72A5C063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E2A0-D3F8-47A1-A85D-3CFC82B6BE82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B9BE-8466-4DDA-A025-B72A5C06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E2A0-D3F8-47A1-A85D-3CFC82B6BE82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B9BE-8466-4DDA-A025-B72A5C06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76E2A0-D3F8-47A1-A85D-3CFC82B6BE82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F4B9BE-8466-4DDA-A025-B72A5C063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E2A0-D3F8-47A1-A85D-3CFC82B6BE82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F4B9BE-8466-4DDA-A025-B72A5C063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E2A0-D3F8-47A1-A85D-3CFC82B6BE82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F4B9BE-8466-4DDA-A025-B72A5C063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E2A0-D3F8-47A1-A85D-3CFC82B6BE82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F4B9BE-8466-4DDA-A025-B72A5C063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976E2A0-D3F8-47A1-A85D-3CFC82B6BE82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F4B9BE-8466-4DDA-A025-B72A5C063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E2A0-D3F8-47A1-A85D-3CFC82B6BE82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B9BE-8466-4DDA-A025-B72A5C06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E2A0-D3F8-47A1-A85D-3CFC82B6BE82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F4B9BE-8466-4DDA-A025-B72A5C063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E2A0-D3F8-47A1-A85D-3CFC82B6BE82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F4B9BE-8466-4DDA-A025-B72A5C063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6E2A0-D3F8-47A1-A85D-3CFC82B6BE82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4B9BE-8466-4DDA-A025-B72A5C06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zagadochki.ru/zagadka-na-korobku-ya-pohozh.html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ka3kapro.narod.ru/images/Skazochniy-zayac.gif" TargetMode="External"/><Relationship Id="rId13" Type="http://schemas.openxmlformats.org/officeDocument/2006/relationships/hyperlink" Target="http://dascha0802.narod.ru/imides/nadpis/sobaka.gif" TargetMode="External"/><Relationship Id="rId18" Type="http://schemas.openxmlformats.org/officeDocument/2006/relationships/hyperlink" Target="http://www.davidcrozier.co.uk/wp-content/uploads/2011/02/magpie-150x150.jpg" TargetMode="External"/><Relationship Id="rId3" Type="http://schemas.openxmlformats.org/officeDocument/2006/relationships/hyperlink" Target="http://photoklass.at.ua/_ld/0/83169789.jpg" TargetMode="External"/><Relationship Id="rId21" Type="http://schemas.openxmlformats.org/officeDocument/2006/relationships/hyperlink" Target="http://pomada.info/images/image_149.jpg" TargetMode="External"/><Relationship Id="rId7" Type="http://schemas.openxmlformats.org/officeDocument/2006/relationships/hyperlink" Target="http://rodmk.ru/images/ulibka.gif" TargetMode="External"/><Relationship Id="rId12" Type="http://schemas.openxmlformats.org/officeDocument/2006/relationships/hyperlink" Target="http://i005.radikal.ru/0712/4e/9b954f370a80.gif" TargetMode="External"/><Relationship Id="rId17" Type="http://schemas.openxmlformats.org/officeDocument/2006/relationships/hyperlink" Target="http://www.moemnenie.org/customavatars/avatar1154_10.gif" TargetMode="External"/><Relationship Id="rId2" Type="http://schemas.openxmlformats.org/officeDocument/2006/relationships/hyperlink" Target="http://www.varbak.com/galeri/hu%FE-a%F0ac%FD-b3033.jpg" TargetMode="External"/><Relationship Id="rId16" Type="http://schemas.openxmlformats.org/officeDocument/2006/relationships/hyperlink" Target="http://sp07.ru/ollelukoe/images/stories/chukovsky/taracan/108.jpg" TargetMode="External"/><Relationship Id="rId20" Type="http://schemas.openxmlformats.org/officeDocument/2006/relationships/hyperlink" Target="http://www.mais.to.it/img_news/medium/medium_20120217112928carot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semzagadki.narod.ru/" TargetMode="External"/><Relationship Id="rId11" Type="http://schemas.openxmlformats.org/officeDocument/2006/relationships/hyperlink" Target="http://vse-skazki.ru/images/stories/Izobradzeniya_iz_skazok/Narodnie_skazki/a/abxazskie/Hayt.jpg" TargetMode="External"/><Relationship Id="rId5" Type="http://schemas.openxmlformats.org/officeDocument/2006/relationships/hyperlink" Target="http://muzdrav.ru/audio/goroh1.jpg" TargetMode="External"/><Relationship Id="rId15" Type="http://schemas.openxmlformats.org/officeDocument/2006/relationships/hyperlink" Target="http://www.lesson42.com/uploads/posts/2010-01/thumbs/1264080751_vorona.jpg" TargetMode="External"/><Relationship Id="rId10" Type="http://schemas.openxmlformats.org/officeDocument/2006/relationships/hyperlink" Target="http://www.sportsfera.ru/images/4712-detskie-konki-fmj200.jpg-&#1082;&#1086;&#1085;&#1100;&#1082;&#1080;" TargetMode="External"/><Relationship Id="rId19" Type="http://schemas.openxmlformats.org/officeDocument/2006/relationships/hyperlink" Target="http://oblast63.ru/neopoznanoe/wp-content/uploads/2011/02/kapusta.jpg" TargetMode="External"/><Relationship Id="rId4" Type="http://schemas.openxmlformats.org/officeDocument/2006/relationships/hyperlink" Target="http://sadradost.ru/wp-content/uploads/2011/05/0.jpg" TargetMode="External"/><Relationship Id="rId9" Type="http://schemas.openxmlformats.org/officeDocument/2006/relationships/hyperlink" Target="http://img-fotki.yandex.ru/get/4403/svetlera.22e/0_5a16b_8306c446_M.jpg" TargetMode="External"/><Relationship Id="rId14" Type="http://schemas.openxmlformats.org/officeDocument/2006/relationships/hyperlink" Target="http://ww.topglobus.ru/skin/smile/s4956.gi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.io.ua/img_aa/small/0556/30/05563086_0.jpg" TargetMode="External"/><Relationship Id="rId13" Type="http://schemas.openxmlformats.org/officeDocument/2006/relationships/hyperlink" Target="http://didaktor.ru/texnologicheskij-priyom-sorbonka/" TargetMode="External"/><Relationship Id="rId3" Type="http://schemas.openxmlformats.org/officeDocument/2006/relationships/hyperlink" Target="http://www.certiferme.com/imgs/contenu/recette_photo/blog-32476-mon-fromage-blanc-maison-200212024835-824360278.jpg" TargetMode="External"/><Relationship Id="rId7" Type="http://schemas.openxmlformats.org/officeDocument/2006/relationships/hyperlink" Target="http://img3.proshkolu.ru/content/media/pic/std/3000000/2506000/2505159-1d2811353f87099c.jpg-&#1088;&#1086;&#1084;&#1072;&#1096;&#1082;&#1072;" TargetMode="External"/><Relationship Id="rId12" Type="http://schemas.openxmlformats.org/officeDocument/2006/relationships/hyperlink" Target="http://union-art.ru/modules/gallery/images/tmb_159106327449a3f5b6bd5d6.jpg" TargetMode="External"/><Relationship Id="rId2" Type="http://schemas.openxmlformats.org/officeDocument/2006/relationships/hyperlink" Target="http://www.medvezhatina.ru/wp-content/uploads/2013/05/zveri8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.4pk.ru/300x300/6621309.jpg" TargetMode="External"/><Relationship Id="rId11" Type="http://schemas.openxmlformats.org/officeDocument/2006/relationships/hyperlink" Target="http://www.kflowers.ru/151-269-home/carnations-mix2.jpg" TargetMode="External"/><Relationship Id="rId5" Type="http://schemas.openxmlformats.org/officeDocument/2006/relationships/hyperlink" Target="http://solodenyatko.com.ua/images/12-k-014u.jpg" TargetMode="External"/><Relationship Id="rId15" Type="http://schemas.openxmlformats.org/officeDocument/2006/relationships/hyperlink" Target="http://aromon.com/img/smell/8dd0417973077e1f5ff7d7790a691b3c.gif" TargetMode="External"/><Relationship Id="rId10" Type="http://schemas.openxmlformats.org/officeDocument/2006/relationships/hyperlink" Target="http://www.thebeeskneeskids.com.au/sc_images/products/3104_thumbnail_image.jpg-&#1089;&#1072;&#1087;&#1086;&#1075;&#1080;" TargetMode="External"/><Relationship Id="rId4" Type="http://schemas.openxmlformats.org/officeDocument/2006/relationships/hyperlink" Target="http://www.mycopywriten.ru/wp-content/uploads/2011/10/%D0%94%D0%B5%D0%BD%D1%8C-%D1%83%D1%87%D0%B8%D1%82%D0%B5%D0%BB%D1%8F-%D0%B2-%D0%B8%D0%BD%D1%82%D0%B5%D1%80%D0%BD%D0%B5%D1%82%D0%B5.gif" TargetMode="External"/><Relationship Id="rId9" Type="http://schemas.openxmlformats.org/officeDocument/2006/relationships/hyperlink" Target="http://www.ton-ton.com.ua/images/prd/0688/91240_s-pb73x.jpg" TargetMode="External"/><Relationship Id="rId14" Type="http://schemas.openxmlformats.org/officeDocument/2006/relationships/hyperlink" Target="http://i99.mindmix.ru/f1.mystatic.ru/HXF5WPMmQe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agadochki.ru/zagadka-posmotrite-na-menya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ртем\Desktop\83169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44824"/>
            <a:ext cx="81369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967335"/>
            <a:ext cx="46027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Словарные слова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4304130"/>
            <a:ext cx="36004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Прощалыкина</a:t>
            </a:r>
            <a:r>
              <a:rPr lang="ru-RU" dirty="0" smtClean="0">
                <a:solidFill>
                  <a:schemeClr val="bg1"/>
                </a:solidFill>
              </a:rPr>
              <a:t> Вера Алексеевна,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учитель начальных  классов,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МОУ СОШ №25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6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32656"/>
            <a:ext cx="8208912" cy="6120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Зверь забавный сшит из плюша: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Есть и лапы, есть и уши.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Меду зверю дай немного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устрой ему берлогу!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Артем\Desktop\9b954f370a8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90" y="980728"/>
            <a:ext cx="2121133" cy="30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41556" y="4509120"/>
            <a:ext cx="70683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ДВЕДЬ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7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404664"/>
            <a:ext cx="8424936" cy="6120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уроки посещаю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всегда веду дневник.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 себя я называю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Школьник или... </a:t>
            </a:r>
            <a:endParaRPr lang="ru-RU" sz="24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ртем\Desktop\31403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052736"/>
            <a:ext cx="2808312" cy="25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8016" y="4725144"/>
            <a:ext cx="39020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</a:t>
            </a:r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1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125" name="Picture 5" descr="C:\Users\Артем\Desktop\s495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6369" y="2420888"/>
            <a:ext cx="1734509" cy="24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2967335"/>
            <a:ext cx="82263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С</a:t>
            </a: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БАКА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484784"/>
            <a:ext cx="36024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Машет радостно хвостом,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идёт хозяин в дом.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неё удел таков - 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 хранить от чужаков.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26747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967334"/>
            <a:ext cx="815431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НАЛ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844824"/>
            <a:ext cx="4905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этой узенькой коробке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 найдешь карандаши,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Ручки, перья, скрепки, кнопки,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угодно для души.</a:t>
            </a:r>
            <a:endParaRPr lang="ru-RU" sz="2400" strike="noStrike" dirty="0">
              <a:solidFill>
                <a:srgbClr val="310094"/>
              </a:solidFill>
              <a:effectLst/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pic>
        <p:nvPicPr>
          <p:cNvPr id="1026" name="Picture 2" descr="C:\Users\учитель\Desktop\take+it+easy+serdce+bolshoi+338-22177913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081">
            <a:off x="5365680" y="2071983"/>
            <a:ext cx="2857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8079" y="547522"/>
            <a:ext cx="7787420" cy="909637"/>
          </a:xfrm>
        </p:spPr>
        <p:txBody>
          <a:bodyPr>
            <a:normAutofit/>
          </a:bodyPr>
          <a:lstStyle/>
          <a:p>
            <a:r>
              <a:rPr lang="ru-RU" sz="3200" b="1" i="0" dirty="0" smtClean="0">
                <a:latin typeface="Times New Roman" pitchFamily="18" charset="0"/>
                <a:cs typeface="Times New Roman" pitchFamily="18" charset="0"/>
              </a:rPr>
              <a:t>Запиши словарные слова и проверь</a:t>
            </a:r>
            <a:endParaRPr lang="ru-RU" sz="32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80920" cy="489654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88079" y="2348880"/>
            <a:ext cx="74549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РЁЗА           З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НИКА 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БЕЙ           К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РОВА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РОХ                М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ДВЕДЬ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ТРАДЬ           УЧ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                  С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БАКА        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НЬКИ            П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2211" y="1628800"/>
            <a:ext cx="8258261" cy="48965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РЁЗА              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НИКА  </a:t>
            </a:r>
            <a:endParaRPr lang="ru-RU" sz="4000" b="1" dirty="0">
              <a:solidFill>
                <a:srgbClr val="3F3F3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БЕЙ          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РОВА</a:t>
            </a:r>
            <a:endParaRPr lang="ru-RU" sz="4000" b="1" dirty="0">
              <a:solidFill>
                <a:srgbClr val="3F3F3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РОХ                М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ДВЕДЬ</a:t>
            </a:r>
            <a:endParaRPr lang="ru-RU" sz="4000" b="1" dirty="0">
              <a:solidFill>
                <a:srgbClr val="3F3F3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ТРАДЬ           УЧ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НИК</a:t>
            </a:r>
            <a:endParaRPr lang="ru-RU" sz="4000" b="1" dirty="0">
              <a:solidFill>
                <a:srgbClr val="3F3F3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Ц                  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БАКА         </a:t>
            </a:r>
            <a:endParaRPr lang="ru-RU" sz="4000" b="1" dirty="0">
              <a:solidFill>
                <a:srgbClr val="3F3F3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НЬКИ            П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НАЛ</a:t>
            </a:r>
            <a:endParaRPr lang="ru-RU" sz="4000" b="1" dirty="0">
              <a:solidFill>
                <a:srgbClr val="3F3F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учитель\Desktop\картинки\5acec3e5a6b9c9cffa727851d29d027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30" y="1089743"/>
            <a:ext cx="1154038" cy="10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учитель\Desktop\картинки\5acec3e5a6b9c9cffa727851d29d027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37589"/>
            <a:ext cx="1154038" cy="10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и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4507" y="476672"/>
            <a:ext cx="246057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228" y="620688"/>
            <a:ext cx="3445747" cy="190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2512" y="3771234"/>
            <a:ext cx="1664965" cy="160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43" y="2761770"/>
            <a:ext cx="2622974" cy="262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702578" y="2435514"/>
            <a:ext cx="1819010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88802" y="2435514"/>
            <a:ext cx="1830623" cy="67866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В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Р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БЕЙ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14480" y="2428868"/>
            <a:ext cx="1819009" cy="689604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513" y="2862166"/>
            <a:ext cx="1810119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92513" y="2862165"/>
            <a:ext cx="1810119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В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РОНА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92512" y="2862164"/>
            <a:ext cx="1810119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66011" y="5517232"/>
            <a:ext cx="1900206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66011" y="5517231"/>
            <a:ext cx="1900206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С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РОКА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71604" y="5500702"/>
            <a:ext cx="1900206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38120" y="5593554"/>
            <a:ext cx="2064512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38119" y="5593554"/>
            <a:ext cx="2064512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СН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ГИРЬ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426106" y="5593554"/>
            <a:ext cx="2064512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183" y="692696"/>
            <a:ext cx="2530098" cy="170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7124" y="548680"/>
            <a:ext cx="2938413" cy="208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44912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903" y="3199182"/>
            <a:ext cx="2887647" cy="221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204506" y="2492896"/>
            <a:ext cx="1858489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04505" y="2492896"/>
            <a:ext cx="1858489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Г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РОХ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04505" y="2492896"/>
            <a:ext cx="1858490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584" y="5270724"/>
            <a:ext cx="1866193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5270724"/>
            <a:ext cx="1866193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М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РКОВЬ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2" y="5249909"/>
            <a:ext cx="1866193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2686327"/>
            <a:ext cx="1811915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6056" y="2686326"/>
            <a:ext cx="1811915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К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А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ПУСТА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6055" y="2686325"/>
            <a:ext cx="1811915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39830" y="5579389"/>
            <a:ext cx="1974363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639830" y="5583472"/>
            <a:ext cx="1974363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ГУРЕЦ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42988" y="5579388"/>
            <a:ext cx="1974363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424936" cy="63507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заботясь о погоде,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сарафане белом ходит,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 один из теплых дней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Май сережки дарит ей.</a:t>
            </a:r>
          </a:p>
        </p:txBody>
      </p:sp>
      <p:pic>
        <p:nvPicPr>
          <p:cNvPr id="6" name="Picture 2" descr="C:\Users\Артем\Desktop\Skazochniy-zayac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635" y="359154"/>
            <a:ext cx="21688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читель\Desktop\zveri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274" y="274966"/>
            <a:ext cx="2002386" cy="24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39788"/>
            <a:ext cx="1404156" cy="198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816" y="3606500"/>
            <a:ext cx="2057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143562" y="2950479"/>
            <a:ext cx="1963026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43562" y="2950477"/>
            <a:ext cx="1963026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ЗА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Я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Ц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43562" y="2951442"/>
            <a:ext cx="1963026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14251" y="5805660"/>
            <a:ext cx="1820788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14251" y="5805660"/>
            <a:ext cx="1820788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К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РОВА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14251" y="5805659"/>
            <a:ext cx="1820788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70349" y="2798180"/>
            <a:ext cx="2214206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70349" y="2798180"/>
            <a:ext cx="2237652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ДВЕДЬ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63417" y="2798180"/>
            <a:ext cx="2214206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75067" y="5838844"/>
            <a:ext cx="2070230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75067" y="5838844"/>
            <a:ext cx="2070230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С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БАКА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61529" y="5838844"/>
            <a:ext cx="2070230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1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7998" y="258053"/>
            <a:ext cx="8424936" cy="63507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заботясь о погоде,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сарафане белом ходит,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 один из теплых дней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Май сережки дарит ей.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88" y="490632"/>
            <a:ext cx="1728192" cy="272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856" y="411535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375693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93036" y="3239868"/>
            <a:ext cx="2160240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3036" y="3239868"/>
            <a:ext cx="2160240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К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А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Р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А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НДАШ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3036" y="3239867"/>
            <a:ext cx="2160240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45720" y="3108993"/>
            <a:ext cx="2218568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16692" y="3110731"/>
            <a:ext cx="2254238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Т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ТРАДЬ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08199" y="3110731"/>
            <a:ext cx="2254238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33778" y="4970222"/>
            <a:ext cx="1995695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33777" y="4970222"/>
            <a:ext cx="1995695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П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НАЛ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33776" y="4970258"/>
            <a:ext cx="1995695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34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9533" y="281154"/>
            <a:ext cx="8424936" cy="63507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заботясь о погоде,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сарафане белом ходит,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 один из теплых дней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Май сережки дарит ей.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3215">
            <a:off x="1400243" y="514036"/>
            <a:ext cx="1800200" cy="320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учитель\Desktop\05563086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94140">
            <a:off x="5466581" y="111589"/>
            <a:ext cx="1872208" cy="29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0741" y="3565675"/>
            <a:ext cx="2264629" cy="26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27584" y="3615863"/>
            <a:ext cx="2142570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5952" y="3615863"/>
            <a:ext cx="2134201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Р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МАШКА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5951" y="3615863"/>
            <a:ext cx="2134201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35906" y="2887015"/>
            <a:ext cx="2003963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35904" y="2887015"/>
            <a:ext cx="2003963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С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И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РЕНЬ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35903" y="2887014"/>
            <a:ext cx="2003963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5187245"/>
            <a:ext cx="2153189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52118" y="5187245"/>
            <a:ext cx="2153189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ГВ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ЗДИКА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52117" y="5187245"/>
            <a:ext cx="2153189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476672"/>
            <a:ext cx="7992888" cy="6120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заботясь о погоде,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сарафане белом ходит,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 один из теплых дней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Май сережки дарит ей.</a:t>
            </a:r>
          </a:p>
        </p:txBody>
      </p:sp>
      <p:pic>
        <p:nvPicPr>
          <p:cNvPr id="2050" name="Picture 2" descr="C:\Users\Артем\Desktop\huю-aрacэ-b3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251946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4941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8293" y="4648780"/>
            <a:ext cx="36808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1340768"/>
            <a:ext cx="3431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0" dirty="0" smtClean="0">
                <a:solidFill>
                  <a:srgbClr val="122100"/>
                </a:solidFill>
                <a:effectLst/>
                <a:latin typeface="Times New Roman"/>
              </a:rPr>
              <a:t>Не заботясь о погоде,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122100"/>
                </a:solidFill>
                <a:effectLst/>
                <a:latin typeface="Times New Roman"/>
              </a:rPr>
              <a:t>В сарафане белом ходит,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122100"/>
                </a:solidFill>
                <a:effectLst/>
                <a:latin typeface="Times New Roman"/>
              </a:rPr>
              <a:t>А в один из теплых дней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122100"/>
                </a:solidFill>
                <a:effectLst/>
                <a:latin typeface="Times New Roman"/>
              </a:rPr>
              <a:t>Май сережки дарит 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271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1392" y="286055"/>
            <a:ext cx="8424936" cy="63507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заботясь о погоде,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сарафане белом ходит,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 один из теплых дней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Май сережки дарит ей.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1" y="581101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5176"/>
            <a:ext cx="2952273" cy="301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9402"/>
            <a:ext cx="2448236" cy="306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81684" y="3850888"/>
            <a:ext cx="2106566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1684" y="3850888"/>
            <a:ext cx="2106566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П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А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ЛЬТО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3428" y="3850888"/>
            <a:ext cx="2106566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05760" y="3377701"/>
            <a:ext cx="2286586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05760" y="3377700"/>
            <a:ext cx="2286586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С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А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ПОГИ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05760" y="3377699"/>
            <a:ext cx="2286586" cy="678661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48471" y="5661248"/>
            <a:ext cx="2061442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</a:rPr>
              <a:t>Проверь себя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48471" y="5661247"/>
            <a:ext cx="2061442" cy="6786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ПЛ</a:t>
            </a:r>
            <a:r>
              <a:rPr lang="ru-RU" sz="2800" b="1" kern="0" dirty="0" smtClean="0">
                <a:solidFill>
                  <a:srgbClr val="FF0000"/>
                </a:solidFill>
                <a:latin typeface="Calibri"/>
              </a:rPr>
              <a:t>А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Calibri"/>
              </a:rPr>
              <a:t>ТОК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2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47667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661338"/>
            <a:ext cx="328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1052736"/>
            <a:ext cx="3165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  РОНА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7577" y="1242204"/>
            <a:ext cx="406351" cy="544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1180468" y="1115567"/>
            <a:ext cx="799244" cy="764302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2060848"/>
            <a:ext cx="83703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   РЕЗА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98885" y="2291680"/>
            <a:ext cx="457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7020272" y="2225819"/>
            <a:ext cx="707305" cy="593387"/>
          </a:xfrm>
          <a:prstGeom prst="actionButtonBlan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5688" y="2967335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  РОХ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76401" y="32004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020271" y="3083895"/>
            <a:ext cx="707305" cy="57370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75858" y="2967335"/>
            <a:ext cx="33922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   ДВЕДЬ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19020" y="4077072"/>
            <a:ext cx="47968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24" name="Управляющая кнопка: настраиваемая 1023">
            <a:hlinkClick r:id="" action="ppaction://noaction" highlightClick="1"/>
          </p:cNvPr>
          <p:cNvSpPr/>
          <p:nvPr/>
        </p:nvSpPr>
        <p:spPr>
          <a:xfrm>
            <a:off x="1196570" y="3999022"/>
            <a:ext cx="783141" cy="654114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6988515" y="3999023"/>
            <a:ext cx="739061" cy="53524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32" name="Прямоугольник 1031"/>
          <p:cNvSpPr/>
          <p:nvPr/>
        </p:nvSpPr>
        <p:spPr>
          <a:xfrm>
            <a:off x="6988515" y="1215336"/>
            <a:ext cx="679829" cy="571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33" name="Прямоугольник 1032"/>
          <p:cNvSpPr/>
          <p:nvPr/>
        </p:nvSpPr>
        <p:spPr>
          <a:xfrm>
            <a:off x="1209328" y="2069778"/>
            <a:ext cx="770384" cy="6835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034" name="Прямоугольник 1033"/>
          <p:cNvSpPr/>
          <p:nvPr/>
        </p:nvSpPr>
        <p:spPr>
          <a:xfrm>
            <a:off x="1231286" y="2967335"/>
            <a:ext cx="748426" cy="690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35" name="Прямоугольник 1034"/>
          <p:cNvSpPr/>
          <p:nvPr/>
        </p:nvSpPr>
        <p:spPr>
          <a:xfrm>
            <a:off x="827584" y="4653136"/>
            <a:ext cx="7776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   БАКА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36" name="Прямоугольник 1035"/>
          <p:cNvSpPr/>
          <p:nvPr/>
        </p:nvSpPr>
        <p:spPr>
          <a:xfrm>
            <a:off x="3800546" y="4841577"/>
            <a:ext cx="490100" cy="562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37" name="Прямоугольник 1036"/>
          <p:cNvSpPr/>
          <p:nvPr/>
        </p:nvSpPr>
        <p:spPr>
          <a:xfrm>
            <a:off x="1231286" y="4841577"/>
            <a:ext cx="748426" cy="56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38" name="Управляющая кнопка: настраиваемая 1037">
            <a:hlinkClick r:id="" action="ppaction://noaction" highlightClick="1"/>
          </p:cNvPr>
          <p:cNvSpPr/>
          <p:nvPr/>
        </p:nvSpPr>
        <p:spPr>
          <a:xfrm>
            <a:off x="6988515" y="4810418"/>
            <a:ext cx="739062" cy="5939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39" name="Прямоугольник 1038"/>
          <p:cNvSpPr/>
          <p:nvPr/>
        </p:nvSpPr>
        <p:spPr>
          <a:xfrm>
            <a:off x="3408778" y="5426388"/>
            <a:ext cx="2837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  НЬКИ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40" name="Прямоугольник 1039"/>
          <p:cNvSpPr/>
          <p:nvPr/>
        </p:nvSpPr>
        <p:spPr>
          <a:xfrm>
            <a:off x="3898885" y="5661248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41" name="Управляющая кнопка: настраиваемая 1040">
            <a:hlinkClick r:id="" action="ppaction://noaction" highlightClick="1"/>
          </p:cNvPr>
          <p:cNvSpPr/>
          <p:nvPr/>
        </p:nvSpPr>
        <p:spPr>
          <a:xfrm>
            <a:off x="1231286" y="5618857"/>
            <a:ext cx="748426" cy="541982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42" name="Прямоугольник 1041"/>
          <p:cNvSpPr/>
          <p:nvPr/>
        </p:nvSpPr>
        <p:spPr>
          <a:xfrm>
            <a:off x="6988515" y="5643890"/>
            <a:ext cx="739062" cy="6354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7" grpId="0"/>
      <p:bldP spid="31" grpId="0"/>
      <p:bldP spid="1025" grpId="0" animBg="1"/>
      <p:bldP spid="1032" grpId="0" animBg="1"/>
      <p:bldP spid="1033" grpId="0" animBg="1"/>
      <p:bldP spid="1034" grpId="0" animBg="1"/>
      <p:bldP spid="1036" grpId="0"/>
      <p:bldP spid="1037" grpId="0" animBg="1"/>
      <p:bldP spid="10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4950" y="238145"/>
            <a:ext cx="8424936" cy="63507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заботясь о погоде,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сарафане белом ходит,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 один из теплых дней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Май сережки дарит 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8680"/>
            <a:ext cx="8298326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  РОКА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  ТРАДЬ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  РОВА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   НАЛ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   ЛЬТО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   НИК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915" y="692696"/>
            <a:ext cx="70483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48082" y="1628800"/>
            <a:ext cx="64825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082" y="2492896"/>
            <a:ext cx="64825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66528" y="3109991"/>
            <a:ext cx="673222" cy="607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66528" y="3979912"/>
            <a:ext cx="673224" cy="60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48082" y="4945215"/>
            <a:ext cx="64825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98848" y="811560"/>
            <a:ext cx="37959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21938" y="1628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6944130" y="808366"/>
            <a:ext cx="652206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1634916" y="1531610"/>
            <a:ext cx="704836" cy="5543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1634915" y="2211001"/>
            <a:ext cx="704835" cy="56992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98848" y="2451630"/>
            <a:ext cx="36637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4088646" y="3277417"/>
            <a:ext cx="429078" cy="439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25" name="Управляющая кнопка: настраиваемая 1024">
            <a:hlinkClick r:id="" action="ppaction://noaction" highlightClick="1"/>
          </p:cNvPr>
          <p:cNvSpPr/>
          <p:nvPr/>
        </p:nvSpPr>
        <p:spPr>
          <a:xfrm>
            <a:off x="6973453" y="3340824"/>
            <a:ext cx="648254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31" name="Управляющая кнопка: настраиваемая 1030">
            <a:hlinkClick r:id="" action="ppaction://noaction" highlightClick="1"/>
          </p:cNvPr>
          <p:cNvSpPr/>
          <p:nvPr/>
        </p:nvSpPr>
        <p:spPr>
          <a:xfrm>
            <a:off x="6973453" y="4059920"/>
            <a:ext cx="622883" cy="6652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32" name="Прямоугольник 1031"/>
          <p:cNvSpPr/>
          <p:nvPr/>
        </p:nvSpPr>
        <p:spPr>
          <a:xfrm>
            <a:off x="3915230" y="4107556"/>
            <a:ext cx="36321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33" name="Прямоугольник 1032"/>
          <p:cNvSpPr/>
          <p:nvPr/>
        </p:nvSpPr>
        <p:spPr>
          <a:xfrm>
            <a:off x="4265222" y="4945741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34" name="Управляющая кнопка: настраиваемая 1033">
            <a:hlinkClick r:id="" action="ppaction://noaction" highlightClick="1"/>
          </p:cNvPr>
          <p:cNvSpPr/>
          <p:nvPr/>
        </p:nvSpPr>
        <p:spPr>
          <a:xfrm>
            <a:off x="1674528" y="4881734"/>
            <a:ext cx="665224" cy="63954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26" grpId="0"/>
      <p:bldP spid="1032" grpId="0"/>
      <p:bldP spid="10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96448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http://www.varbak.com/galeri/hu%FE-a%F0ac%FD-b3033.jpg</a:t>
            </a:r>
            <a:r>
              <a:rPr lang="ru-RU" dirty="0" smtClean="0"/>
              <a:t> – береза</a:t>
            </a:r>
          </a:p>
          <a:p>
            <a:r>
              <a:rPr lang="en-US" dirty="0" smtClean="0">
                <a:hlinkClick r:id="rId3"/>
              </a:rPr>
              <a:t>http://photoklass.at.ua/_ld/0/83169789.jpg</a:t>
            </a:r>
            <a:r>
              <a:rPr lang="ru-RU" dirty="0" smtClean="0"/>
              <a:t> -фон</a:t>
            </a:r>
          </a:p>
          <a:p>
            <a:r>
              <a:rPr lang="en-US" dirty="0" smtClean="0">
                <a:hlinkClick r:id="rId4"/>
              </a:rPr>
              <a:t>http://sadradost.ru/wp-content/uploads/2011/05/0.jpg</a:t>
            </a:r>
            <a:r>
              <a:rPr lang="ru-RU" dirty="0" smtClean="0"/>
              <a:t> -воробей</a:t>
            </a:r>
          </a:p>
          <a:p>
            <a:r>
              <a:rPr lang="en-US" dirty="0" smtClean="0">
                <a:hlinkClick r:id="rId5"/>
              </a:rPr>
              <a:t>http://muzdrav.ru/audio/goroh1.jpg</a:t>
            </a:r>
            <a:r>
              <a:rPr lang="ru-RU" dirty="0" smtClean="0"/>
              <a:t> -горох</a:t>
            </a:r>
          </a:p>
          <a:p>
            <a:r>
              <a:rPr lang="en-US" dirty="0" smtClean="0">
                <a:hlinkClick r:id="rId6"/>
              </a:rPr>
              <a:t>http://vsemzagadki.narod.ru/</a:t>
            </a:r>
            <a:r>
              <a:rPr lang="ru-RU" dirty="0" smtClean="0"/>
              <a:t> - загадки</a:t>
            </a:r>
          </a:p>
          <a:p>
            <a:r>
              <a:rPr lang="en-US" dirty="0" smtClean="0">
                <a:hlinkClick r:id="rId7"/>
              </a:rPr>
              <a:t>http://rodmk.ru/images/ulibka.gif</a:t>
            </a:r>
            <a:r>
              <a:rPr lang="ru-RU" dirty="0" smtClean="0"/>
              <a:t> - девочка</a:t>
            </a:r>
          </a:p>
          <a:p>
            <a:r>
              <a:rPr lang="en-US" dirty="0" smtClean="0">
                <a:hlinkClick r:id="rId8"/>
              </a:rPr>
              <a:t>http://cka3kapro.narod.ru/images/Skazochniy-zayac.gif</a:t>
            </a:r>
            <a:r>
              <a:rPr lang="ru-RU" dirty="0" smtClean="0"/>
              <a:t> -заяц</a:t>
            </a:r>
          </a:p>
          <a:p>
            <a:r>
              <a:rPr lang="en-US" dirty="0" smtClean="0">
                <a:hlinkClick r:id="rId9"/>
              </a:rPr>
              <a:t>http://img-fotki.yandex.ru/get/4403/svetlera.22e/0_5a16b_8306c446_M.jpg</a:t>
            </a:r>
            <a:r>
              <a:rPr lang="ru-RU" dirty="0" smtClean="0"/>
              <a:t> -землянка</a:t>
            </a:r>
          </a:p>
          <a:p>
            <a:r>
              <a:rPr lang="en-US" dirty="0" smtClean="0">
                <a:hlinkClick r:id="rId10"/>
              </a:rPr>
              <a:t>http://www.sportsfera.ru/images/4712-detskie-konki-fmj200.jpg</a:t>
            </a:r>
            <a:r>
              <a:rPr lang="ru-RU" dirty="0" smtClean="0">
                <a:hlinkClick r:id="rId10"/>
              </a:rPr>
              <a:t> -</a:t>
            </a:r>
            <a:r>
              <a:rPr lang="ru-RU" dirty="0" smtClean="0"/>
              <a:t>    коньки</a:t>
            </a:r>
          </a:p>
          <a:p>
            <a:r>
              <a:rPr lang="en-US" dirty="0" smtClean="0">
                <a:hlinkClick r:id="rId11"/>
              </a:rPr>
              <a:t>http://vse-skazki.ru/images/stories/Izobradzeniya_iz_skazok/Narodnie_skazki/a/abxazskie/</a:t>
            </a:r>
            <a:endParaRPr lang="ru-RU" dirty="0" smtClean="0">
              <a:hlinkClick r:id="rId11"/>
            </a:endParaRPr>
          </a:p>
          <a:p>
            <a:r>
              <a:rPr lang="en-US" dirty="0" smtClean="0">
                <a:hlinkClick r:id="rId11"/>
              </a:rPr>
              <a:t>Hayt.jpg</a:t>
            </a:r>
            <a:r>
              <a:rPr lang="ru-RU" dirty="0" smtClean="0"/>
              <a:t> – корова</a:t>
            </a:r>
          </a:p>
          <a:p>
            <a:r>
              <a:rPr lang="en-US" dirty="0" smtClean="0">
                <a:hlinkClick r:id="rId12"/>
              </a:rPr>
              <a:t>http://i005.radikal.ru/0712/4e/9b954f370a80.gif</a:t>
            </a:r>
            <a:r>
              <a:rPr lang="ru-RU" dirty="0" smtClean="0"/>
              <a:t>- мишка</a:t>
            </a:r>
          </a:p>
          <a:p>
            <a:r>
              <a:rPr lang="en-US" dirty="0" smtClean="0">
                <a:hlinkClick r:id="rId13"/>
              </a:rPr>
              <a:t>http://dascha0802.narod.ru/imides/nadpis/sobaka.gif</a:t>
            </a:r>
            <a:r>
              <a:rPr lang="ru-RU" dirty="0" smtClean="0"/>
              <a:t> -собака</a:t>
            </a:r>
          </a:p>
          <a:p>
            <a:r>
              <a:rPr lang="en-US" dirty="0" smtClean="0">
                <a:hlinkClick r:id="rId14"/>
              </a:rPr>
              <a:t>http://ww.topglobus.ru/skin/smile/s4956.gif</a:t>
            </a:r>
            <a:r>
              <a:rPr lang="ru-RU" dirty="0" smtClean="0"/>
              <a:t> -собака</a:t>
            </a:r>
          </a:p>
          <a:p>
            <a:r>
              <a:rPr lang="ru-RU" dirty="0" smtClean="0"/>
              <a:t>Бабочка – </a:t>
            </a:r>
          </a:p>
          <a:p>
            <a:r>
              <a:rPr lang="en-US" dirty="0" smtClean="0">
                <a:hlinkClick r:id="rId15"/>
              </a:rPr>
              <a:t>http://www.lesson42.com/uploads/posts/2010-01/thumbs/1264080751_vorona.jpg</a:t>
            </a:r>
            <a:r>
              <a:rPr lang="ru-RU" dirty="0" smtClean="0"/>
              <a:t> - ворона</a:t>
            </a:r>
          </a:p>
          <a:p>
            <a:r>
              <a:rPr lang="en-US" dirty="0" smtClean="0">
                <a:hlinkClick r:id="rId16"/>
              </a:rPr>
              <a:t>http://sp07.ru/ollelukoe/images/stories/chukovsky/taracan/108.jpg</a:t>
            </a:r>
            <a:r>
              <a:rPr lang="ru-RU" dirty="0" smtClean="0"/>
              <a:t> -воробей</a:t>
            </a:r>
          </a:p>
          <a:p>
            <a:r>
              <a:rPr lang="en-US" dirty="0" smtClean="0">
                <a:hlinkClick r:id="rId17"/>
              </a:rPr>
              <a:t>http://www.moemnenie.org/customavatars/avatar1154_10.gif</a:t>
            </a:r>
            <a:r>
              <a:rPr lang="ru-RU" dirty="0" smtClean="0"/>
              <a:t> -снегирь</a:t>
            </a:r>
          </a:p>
          <a:p>
            <a:r>
              <a:rPr lang="en-US" dirty="0" smtClean="0">
                <a:hlinkClick r:id="rId18"/>
              </a:rPr>
              <a:t>http://www.davidcrozier.co.uk/wp-content/uploads/2011/02/magpie-150x150.jpg</a:t>
            </a:r>
            <a:r>
              <a:rPr lang="ru-RU" dirty="0" smtClean="0"/>
              <a:t> -сорока</a:t>
            </a:r>
          </a:p>
          <a:p>
            <a:r>
              <a:rPr lang="en-US" dirty="0" smtClean="0">
                <a:hlinkClick r:id="rId19"/>
              </a:rPr>
              <a:t>http://oblast63.ru/neopoznanoe/wp-content/uploads/2011/02/kapusta.jpg</a:t>
            </a:r>
            <a:r>
              <a:rPr lang="ru-RU" dirty="0" smtClean="0"/>
              <a:t> -капуста</a:t>
            </a:r>
          </a:p>
          <a:p>
            <a:r>
              <a:rPr lang="en-US" dirty="0" smtClean="0">
                <a:hlinkClick r:id="rId20"/>
              </a:rPr>
              <a:t>http://www.mais.to.it/img_news/medium/medium_20120217112928carote.jpg</a:t>
            </a:r>
            <a:r>
              <a:rPr lang="ru-RU" dirty="0" smtClean="0"/>
              <a:t> -морковь</a:t>
            </a:r>
          </a:p>
          <a:p>
            <a:r>
              <a:rPr lang="en-US" dirty="0">
                <a:hlinkClick r:id="rId21"/>
              </a:rPr>
              <a:t>http://</a:t>
            </a:r>
            <a:r>
              <a:rPr lang="en-US" dirty="0" smtClean="0">
                <a:hlinkClick r:id="rId21"/>
              </a:rPr>
              <a:t>pomada.info/images/image_149.jpg</a:t>
            </a:r>
            <a:r>
              <a:rPr lang="ru-RU" dirty="0" smtClean="0"/>
              <a:t> - огурец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0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615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www.medvezhatina.ru/wp-content/uploads/2013/05/zveri8.png</a:t>
            </a:r>
            <a:r>
              <a:rPr lang="ru-RU" dirty="0" smtClean="0"/>
              <a:t> -медведь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www.certiferme.com/imgs/contenu/recette_photo/blog-32476-mon-fromage-blanc-maison-200212024835-824360278.jpg</a:t>
            </a:r>
            <a:r>
              <a:rPr lang="ru-RU" dirty="0" smtClean="0"/>
              <a:t> - корова</a:t>
            </a:r>
          </a:p>
          <a:p>
            <a:r>
              <a:rPr lang="en-US" dirty="0">
                <a:hlinkClick r:id="rId4"/>
              </a:rPr>
              <a:t>http://www.mycopywriten.ru/wp-content/uploads/2011/10/%D0%94%D0%B5%D0%BD%D1%8C-%D1%83%D1%87%D0%B8%D1%82%D0%B5%D0%BB%D1%8F-%D0%B2-%</a:t>
            </a:r>
            <a:r>
              <a:rPr lang="en-US" dirty="0" smtClean="0">
                <a:hlinkClick r:id="rId4"/>
              </a:rPr>
              <a:t>D0%B8%D0%BD%D1%82%D0%B5%D1%80%D0%BD%D0%B5%D1%82%D0%B5.gif</a:t>
            </a:r>
            <a:r>
              <a:rPr lang="ru-RU" dirty="0" smtClean="0"/>
              <a:t> –карандаш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solodenyatko.com.ua/images/12-k-014u.jpg</a:t>
            </a:r>
            <a:r>
              <a:rPr lang="ru-RU" dirty="0" smtClean="0"/>
              <a:t> -тетрадь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img.4pk.ru/300x300/6621309.jpg</a:t>
            </a:r>
            <a:r>
              <a:rPr lang="ru-RU" dirty="0" smtClean="0"/>
              <a:t> - пенал</a:t>
            </a:r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img3.proshkolu.ru/content/media/pic/std/3000000/2506000/2505159-1d2811353f87099c.jpg</a:t>
            </a:r>
            <a:r>
              <a:rPr lang="ru-RU" dirty="0" smtClean="0">
                <a:hlinkClick r:id="rId7"/>
              </a:rPr>
              <a:t> -ромашка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s.io.ua/img_aa/small/0556/30/05563086_0.jpg</a:t>
            </a:r>
            <a:r>
              <a:rPr lang="ru-RU" dirty="0" smtClean="0"/>
              <a:t> -сирень</a:t>
            </a: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www.ton-ton.com.ua/images/prd/0688/91240_s-pb73x.jpg</a:t>
            </a:r>
            <a:r>
              <a:rPr lang="ru-RU" dirty="0" smtClean="0"/>
              <a:t> -пальто</a:t>
            </a:r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www.thebeeskneeskids.com.au/sc_images/products/3104_thumbnail_image.jpg</a:t>
            </a:r>
            <a:r>
              <a:rPr lang="ru-RU" dirty="0" smtClean="0">
                <a:hlinkClick r:id="rId10"/>
              </a:rPr>
              <a:t>-сапоги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www.kflowers.ru/151-269-home/carnations-mix2.jpg</a:t>
            </a:r>
            <a:r>
              <a:rPr lang="ru-RU" dirty="0" smtClean="0"/>
              <a:t> - гвоздика</a:t>
            </a:r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union-art.ru/modules/gallery/images/tmb_159106327449a3f5b6bd5d6.jpg</a:t>
            </a:r>
            <a:r>
              <a:rPr lang="ru-RU" dirty="0" smtClean="0"/>
              <a:t> - платок</a:t>
            </a:r>
          </a:p>
          <a:p>
            <a:r>
              <a:rPr lang="ru-RU" dirty="0"/>
              <a:t>Технологический прием анимированной </a:t>
            </a:r>
            <a:r>
              <a:rPr lang="ru-RU" dirty="0" err="1"/>
              <a:t>сорбонки</a:t>
            </a:r>
            <a:r>
              <a:rPr lang="ru-RU" dirty="0"/>
              <a:t> </a:t>
            </a:r>
            <a:r>
              <a:rPr lang="ru-RU" dirty="0" err="1"/>
              <a:t>Г.О.Аствацатурова</a:t>
            </a:r>
            <a:r>
              <a:rPr lang="ru-RU" dirty="0"/>
              <a:t> </a:t>
            </a:r>
          </a:p>
          <a:p>
            <a:r>
              <a:rPr lang="ru-RU" dirty="0">
                <a:hlinkClick r:id="rId13"/>
              </a:rPr>
              <a:t>http://didaktor.ru/texnologicheskij-priyom-sorbonka/</a:t>
            </a:r>
            <a:r>
              <a:rPr lang="ru-RU" dirty="0"/>
              <a:t> </a:t>
            </a:r>
            <a:endParaRPr lang="ru-RU" dirty="0" smtClean="0"/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i99.mindmix.ru/f1.mystatic.ru/HXF5WPMmQe.gif</a:t>
            </a:r>
            <a:r>
              <a:rPr lang="ru-RU" dirty="0" smtClean="0"/>
              <a:t> - надпись молодец</a:t>
            </a:r>
          </a:p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aromon.com/img/smell/8dd0417973077e1f5ff7d7790a691b3c.gif</a:t>
            </a:r>
            <a:r>
              <a:rPr lang="ru-RU" dirty="0" smtClean="0"/>
              <a:t> - надпись 5+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3254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332656"/>
            <a:ext cx="8136904" cy="61926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                                                   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Маленький мальчишка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В сером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армячишке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По дворам шныряет,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Крохи подбирает,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По ночам кочует —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Коноплю ворует.</a:t>
            </a:r>
            <a:endParaRPr lang="ru-RU" sz="2400" dirty="0"/>
          </a:p>
        </p:txBody>
      </p:sp>
      <p:pic>
        <p:nvPicPr>
          <p:cNvPr id="3074" name="Picture 2" descr="C:\Users\Артем\Desktop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8098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90942" y="4653136"/>
            <a:ext cx="42354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БЕЙ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6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72839"/>
            <a:ext cx="8496944" cy="63018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заботясь о погоде,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сарафане белом ходит,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 один из теплых дней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Май сережки дарит ей.</a:t>
            </a:r>
          </a:p>
        </p:txBody>
      </p:sp>
      <p:pic>
        <p:nvPicPr>
          <p:cNvPr id="4098" name="Picture 2" descr="C:\Users\Артем\Desktop\goro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25" y="1586210"/>
            <a:ext cx="40957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5342" y="1484784"/>
            <a:ext cx="30555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Разломился тесный домик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На две половинки,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И посыпались оттуда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Бусинки - дробинки.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Бусинки зеленые,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Сладкие ядреные.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508518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348460"/>
            <a:ext cx="40324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РОХ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422108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///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10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424936" cy="63507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заботясь о погоде,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сарафане белом ходит,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 один из теплых дней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Май сережки дарит 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0029" y="2967335"/>
            <a:ext cx="4323941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ТРАДЬ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учитель\Desktop\tetrad_uchenicheskaya_12_listov_klet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7944" y="1412776"/>
            <a:ext cx="3858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линейку, я и в клетку,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Жду хорошую отметку.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уроках я молчу,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Быть отличницей хочу.</a:t>
            </a:r>
            <a:endParaRPr lang="ru-RU" sz="2400" u="sng" dirty="0"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3994" y="368660"/>
            <a:ext cx="8424936" cy="6120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заботясь о погоде,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сарафане белом ходит,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 один из теплых дней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Май сережки дарит ей.</a:t>
            </a:r>
          </a:p>
        </p:txBody>
      </p:sp>
      <p:pic>
        <p:nvPicPr>
          <p:cNvPr id="6146" name="Picture 2" descr="C:\Users\Артем\Desktop\Skazochniy-zayac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6509" y="3173520"/>
            <a:ext cx="2390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8" y="4437112"/>
            <a:ext cx="30963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1268760"/>
            <a:ext cx="28467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По полю скачет —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Ушки прячет,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Встанет столбом —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Ушки торчком.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899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2716" y="332655"/>
            <a:ext cx="8352928" cy="61926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Лесная и садовая,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Душистая, медовая,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Вся розовато-красная,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и на вкус прекрасная</a:t>
            </a:r>
            <a:r>
              <a:rPr lang="ru-RU" sz="24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ртем\Desktop\0_5a16b_8306c446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1350"/>
            <a:ext cx="38100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5901" y="2967334"/>
            <a:ext cx="7872523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</a:t>
            </a: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6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404664"/>
            <a:ext cx="8136904" cy="60486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Trebuchet MS"/>
              </a:rPr>
              <a:t>                 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проворные сестрицы,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Быстро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бегать мастерицы.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дождь лежим, в мороз бежим,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Уж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такой у нас режим.</a:t>
            </a:r>
            <a:r>
              <a:rPr lang="ru-RU" sz="2400" dirty="0">
                <a:latin typeface="Trebuchet MS"/>
              </a:rPr>
              <a:t/>
            </a:r>
            <a:br>
              <a:rPr lang="ru-RU" sz="2400" dirty="0">
                <a:latin typeface="Trebuchet MS"/>
              </a:rPr>
            </a:br>
            <a:r>
              <a:rPr lang="ru-RU" sz="2400" dirty="0" smtClean="0">
                <a:latin typeface="Trebuchet MS"/>
              </a:rPr>
              <a:t>©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7" name="Picture 3" descr="C:\Users\Артем\Desktop\4712-detskie-konki-fmj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855252"/>
            <a:ext cx="2571429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7" y="3140967"/>
            <a:ext cx="4752529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НЬКИ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0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548680"/>
            <a:ext cx="8136904" cy="60486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Живёт она у нас в хлеву,</a:t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Жуёт и сено, и траву,</a:t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молоко попить даёт.</a:t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 кто её мне назовёт?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Артем\Desktop\Hay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2857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293095"/>
            <a:ext cx="80102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РОВА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6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1100</TotalTime>
  <Words>491</Words>
  <Application>Microsoft Office PowerPoint</Application>
  <PresentationFormat>Экран (4:3)</PresentationFormat>
  <Paragraphs>242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Tradeshow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User</cp:lastModifiedBy>
  <cp:revision>78</cp:revision>
  <dcterms:created xsi:type="dcterms:W3CDTF">2013-11-28T14:24:06Z</dcterms:created>
  <dcterms:modified xsi:type="dcterms:W3CDTF">2014-09-28T16:11:33Z</dcterms:modified>
</cp:coreProperties>
</file>