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96" y="-444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0523A-1C59-4692-844F-D800C34CF67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FCEFF2-7771-469E-AE6E-8DF174D2E99C}">
      <dgm:prSet phldrT="[Текст]"/>
      <dgm:spPr/>
      <dgm:t>
        <a:bodyPr/>
        <a:lstStyle/>
        <a:p>
          <a:r>
            <a:rPr lang="ru-RU" dirty="0" smtClean="0"/>
            <a:t>От 13</a:t>
          </a:r>
        </a:p>
        <a:p>
          <a:r>
            <a:rPr lang="ru-RU" dirty="0" smtClean="0"/>
            <a:t> до 16</a:t>
          </a:r>
          <a:endParaRPr lang="ru-RU" dirty="0"/>
        </a:p>
      </dgm:t>
    </dgm:pt>
    <dgm:pt modelId="{C1A654C7-C2D8-4870-9B45-AA610A61513E}" type="parTrans" cxnId="{4F411386-DFD0-4E20-B111-8A8EF47EA841}">
      <dgm:prSet/>
      <dgm:spPr/>
      <dgm:t>
        <a:bodyPr/>
        <a:lstStyle/>
        <a:p>
          <a:endParaRPr lang="ru-RU"/>
        </a:p>
      </dgm:t>
    </dgm:pt>
    <dgm:pt modelId="{ABBF1E2D-A675-468A-9B31-62CEB6A74E4F}" type="sibTrans" cxnId="{4F411386-DFD0-4E20-B111-8A8EF47EA841}">
      <dgm:prSet/>
      <dgm:spPr/>
      <dgm:t>
        <a:bodyPr/>
        <a:lstStyle/>
        <a:p>
          <a:endParaRPr lang="ru-RU"/>
        </a:p>
      </dgm:t>
    </dgm:pt>
    <dgm:pt modelId="{B701FCB9-3920-4C5B-AAF9-872D94095434}">
      <dgm:prSet phldrT="[Текст]"/>
      <dgm:spPr/>
      <dgm:t>
        <a:bodyPr/>
        <a:lstStyle/>
        <a:p>
          <a:r>
            <a:rPr lang="ru-RU" dirty="0" smtClean="0"/>
            <a:t>От 7 до 9 </a:t>
          </a:r>
          <a:endParaRPr lang="ru-RU" dirty="0"/>
        </a:p>
      </dgm:t>
    </dgm:pt>
    <dgm:pt modelId="{4EFCD6D4-4F97-4BE0-8308-8C334139A3EE}" type="parTrans" cxnId="{085BC46D-B337-4D21-B26F-FB7222CBC038}">
      <dgm:prSet/>
      <dgm:spPr/>
      <dgm:t>
        <a:bodyPr/>
        <a:lstStyle/>
        <a:p>
          <a:endParaRPr lang="ru-RU"/>
        </a:p>
      </dgm:t>
    </dgm:pt>
    <dgm:pt modelId="{E7267CC7-ABF8-466C-B1C9-C8187E273CD6}" type="sibTrans" cxnId="{085BC46D-B337-4D21-B26F-FB7222CBC038}">
      <dgm:prSet/>
      <dgm:spPr/>
      <dgm:t>
        <a:bodyPr/>
        <a:lstStyle/>
        <a:p>
          <a:endParaRPr lang="ru-RU"/>
        </a:p>
      </dgm:t>
    </dgm:pt>
    <dgm:pt modelId="{4EF4F939-4B3C-4E8E-A216-6930CC285B85}">
      <dgm:prSet phldrT="[Текст]"/>
      <dgm:spPr/>
      <dgm:t>
        <a:bodyPr/>
        <a:lstStyle/>
        <a:p>
          <a:r>
            <a:rPr lang="ru-RU" dirty="0" smtClean="0"/>
            <a:t>От 2 до 4</a:t>
          </a:r>
          <a:endParaRPr lang="ru-RU" dirty="0"/>
        </a:p>
      </dgm:t>
    </dgm:pt>
    <dgm:pt modelId="{5B6669B4-5147-4B9C-9598-EF8C95A2F38D}" type="parTrans" cxnId="{7D05C181-ACD6-4383-9F4F-3DE7D28D04E0}">
      <dgm:prSet/>
      <dgm:spPr/>
      <dgm:t>
        <a:bodyPr/>
        <a:lstStyle/>
        <a:p>
          <a:endParaRPr lang="ru-RU"/>
        </a:p>
      </dgm:t>
    </dgm:pt>
    <dgm:pt modelId="{8A0FC74B-527D-47D8-B17A-D17AD9CA4B6D}" type="sibTrans" cxnId="{7D05C181-ACD6-4383-9F4F-3DE7D28D04E0}">
      <dgm:prSet/>
      <dgm:spPr/>
      <dgm:t>
        <a:bodyPr/>
        <a:lstStyle/>
        <a:p>
          <a:endParaRPr lang="ru-RU"/>
        </a:p>
      </dgm:t>
    </dgm:pt>
    <dgm:pt modelId="{D33BC9FF-5549-4315-9859-7653FDAC44E8}" type="pres">
      <dgm:prSet presAssocID="{7110523A-1C59-4692-844F-D800C34CF67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2EEE8-911B-4ACE-AC51-438E9E98FA41}" type="pres">
      <dgm:prSet presAssocID="{A1FCEFF2-7771-469E-AE6E-8DF174D2E99C}" presName="gear1" presStyleLbl="node1" presStyleIdx="0" presStyleCnt="3" custLinFactNeighborX="8140" custLinFactNeighborY="-165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93D19-05DF-491C-9A60-142BB03CE586}" type="pres">
      <dgm:prSet presAssocID="{A1FCEFF2-7771-469E-AE6E-8DF174D2E99C}" presName="gear1srcNode" presStyleLbl="node1" presStyleIdx="0" presStyleCnt="3"/>
      <dgm:spPr/>
      <dgm:t>
        <a:bodyPr/>
        <a:lstStyle/>
        <a:p>
          <a:endParaRPr lang="ru-RU"/>
        </a:p>
      </dgm:t>
    </dgm:pt>
    <dgm:pt modelId="{A713D94B-3402-4D2F-AE1A-218038667744}" type="pres">
      <dgm:prSet presAssocID="{A1FCEFF2-7771-469E-AE6E-8DF174D2E99C}" presName="gear1dstNode" presStyleLbl="node1" presStyleIdx="0" presStyleCnt="3"/>
      <dgm:spPr/>
      <dgm:t>
        <a:bodyPr/>
        <a:lstStyle/>
        <a:p>
          <a:endParaRPr lang="ru-RU"/>
        </a:p>
      </dgm:t>
    </dgm:pt>
    <dgm:pt modelId="{E0F75086-9EF8-4ADF-BAB6-68560B099A3A}" type="pres">
      <dgm:prSet presAssocID="{B701FCB9-3920-4C5B-AAF9-872D94095434}" presName="gear2" presStyleLbl="node1" presStyleIdx="1" presStyleCnt="3" custLinFactNeighborX="-6381" custLinFactNeighborY="17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9BA17-7464-4F6E-A8E9-510822EB6002}" type="pres">
      <dgm:prSet presAssocID="{B701FCB9-3920-4C5B-AAF9-872D94095434}" presName="gear2srcNode" presStyleLbl="node1" presStyleIdx="1" presStyleCnt="3"/>
      <dgm:spPr/>
      <dgm:t>
        <a:bodyPr/>
        <a:lstStyle/>
        <a:p>
          <a:endParaRPr lang="ru-RU"/>
        </a:p>
      </dgm:t>
    </dgm:pt>
    <dgm:pt modelId="{9428CBF2-FAE9-4B6F-B640-A25827C5A335}" type="pres">
      <dgm:prSet presAssocID="{B701FCB9-3920-4C5B-AAF9-872D94095434}" presName="gear2dstNode" presStyleLbl="node1" presStyleIdx="1" presStyleCnt="3"/>
      <dgm:spPr/>
      <dgm:t>
        <a:bodyPr/>
        <a:lstStyle/>
        <a:p>
          <a:endParaRPr lang="ru-RU"/>
        </a:p>
      </dgm:t>
    </dgm:pt>
    <dgm:pt modelId="{3780D9AD-E621-43C6-82CE-8996B94F5530}" type="pres">
      <dgm:prSet presAssocID="{4EF4F939-4B3C-4E8E-A216-6930CC285B85}" presName="gear3" presStyleLbl="node1" presStyleIdx="2" presStyleCnt="3" custLinFactNeighborX="-27270" custLinFactNeighborY="105"/>
      <dgm:spPr/>
      <dgm:t>
        <a:bodyPr/>
        <a:lstStyle/>
        <a:p>
          <a:endParaRPr lang="ru-RU"/>
        </a:p>
      </dgm:t>
    </dgm:pt>
    <dgm:pt modelId="{E1002C74-C887-4D4A-A4C1-9A3740F9E32A}" type="pres">
      <dgm:prSet presAssocID="{4EF4F939-4B3C-4E8E-A216-6930CC285B8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F74D3-4B85-4D0D-BA15-587225D5B337}" type="pres">
      <dgm:prSet presAssocID="{4EF4F939-4B3C-4E8E-A216-6930CC285B85}" presName="gear3srcNode" presStyleLbl="node1" presStyleIdx="2" presStyleCnt="3"/>
      <dgm:spPr/>
      <dgm:t>
        <a:bodyPr/>
        <a:lstStyle/>
        <a:p>
          <a:endParaRPr lang="ru-RU"/>
        </a:p>
      </dgm:t>
    </dgm:pt>
    <dgm:pt modelId="{134C2E2D-C043-47E2-9C84-FBCE8428AA6D}" type="pres">
      <dgm:prSet presAssocID="{4EF4F939-4B3C-4E8E-A216-6930CC285B85}" presName="gear3dstNode" presStyleLbl="node1" presStyleIdx="2" presStyleCnt="3"/>
      <dgm:spPr/>
      <dgm:t>
        <a:bodyPr/>
        <a:lstStyle/>
        <a:p>
          <a:endParaRPr lang="ru-RU"/>
        </a:p>
      </dgm:t>
    </dgm:pt>
    <dgm:pt modelId="{230D4D96-8E1F-474C-B253-8B2548EB1662}" type="pres">
      <dgm:prSet presAssocID="{ABBF1E2D-A675-468A-9B31-62CEB6A74E4F}" presName="connector1" presStyleLbl="sibTrans2D1" presStyleIdx="0" presStyleCnt="3" custScaleX="90806" custScaleY="95048" custLinFactNeighborX="-5106" custLinFactNeighborY="-16264"/>
      <dgm:spPr/>
      <dgm:t>
        <a:bodyPr/>
        <a:lstStyle/>
        <a:p>
          <a:endParaRPr lang="ru-RU"/>
        </a:p>
      </dgm:t>
    </dgm:pt>
    <dgm:pt modelId="{E0DF05F0-CE19-4BD0-BDCE-9B501227D6A1}" type="pres">
      <dgm:prSet presAssocID="{E7267CC7-ABF8-466C-B1C9-C8187E273CD6}" presName="connector2" presStyleLbl="sibTrans2D1" presStyleIdx="1" presStyleCnt="3" custLinFactNeighborX="-5730" custLinFactNeighborY="16221"/>
      <dgm:spPr/>
      <dgm:t>
        <a:bodyPr/>
        <a:lstStyle/>
        <a:p>
          <a:endParaRPr lang="ru-RU"/>
        </a:p>
      </dgm:t>
    </dgm:pt>
    <dgm:pt modelId="{99C0C1EB-9897-47A6-B7C9-7EA0A14CCC2F}" type="pres">
      <dgm:prSet presAssocID="{8A0FC74B-527D-47D8-B17A-D17AD9CA4B6D}" presName="connector3" presStyleLbl="sibTrans2D1" presStyleIdx="2" presStyleCnt="3" custLinFactNeighborX="-23401" custLinFactNeighborY="-352"/>
      <dgm:spPr/>
      <dgm:t>
        <a:bodyPr/>
        <a:lstStyle/>
        <a:p>
          <a:endParaRPr lang="ru-RU"/>
        </a:p>
      </dgm:t>
    </dgm:pt>
  </dgm:ptLst>
  <dgm:cxnLst>
    <dgm:cxn modelId="{79C93D6D-3155-42DC-ABA1-9FEC35D9B23C}" type="presOf" srcId="{B701FCB9-3920-4C5B-AAF9-872D94095434}" destId="{DD99BA17-7464-4F6E-A8E9-510822EB6002}" srcOrd="1" destOrd="0" presId="urn:microsoft.com/office/officeart/2005/8/layout/gear1"/>
    <dgm:cxn modelId="{01EFA98F-A7EB-4F4A-8827-336855601514}" type="presOf" srcId="{8A0FC74B-527D-47D8-B17A-D17AD9CA4B6D}" destId="{99C0C1EB-9897-47A6-B7C9-7EA0A14CCC2F}" srcOrd="0" destOrd="0" presId="urn:microsoft.com/office/officeart/2005/8/layout/gear1"/>
    <dgm:cxn modelId="{CDCBD500-3B74-482E-9039-DD6EADF2D0C2}" type="presOf" srcId="{4EF4F939-4B3C-4E8E-A216-6930CC285B85}" destId="{E1002C74-C887-4D4A-A4C1-9A3740F9E32A}" srcOrd="1" destOrd="0" presId="urn:microsoft.com/office/officeart/2005/8/layout/gear1"/>
    <dgm:cxn modelId="{B0DEC38B-03E1-4CC7-B119-7FC3864DE444}" type="presOf" srcId="{7110523A-1C59-4692-844F-D800C34CF675}" destId="{D33BC9FF-5549-4315-9859-7653FDAC44E8}" srcOrd="0" destOrd="0" presId="urn:microsoft.com/office/officeart/2005/8/layout/gear1"/>
    <dgm:cxn modelId="{B436F01A-15B1-4D87-B938-43667A68B9A5}" type="presOf" srcId="{A1FCEFF2-7771-469E-AE6E-8DF174D2E99C}" destId="{81E2EEE8-911B-4ACE-AC51-438E9E98FA41}" srcOrd="0" destOrd="0" presId="urn:microsoft.com/office/officeart/2005/8/layout/gear1"/>
    <dgm:cxn modelId="{B352759C-568E-42C0-9C99-AA6D9D3DF1B2}" type="presOf" srcId="{A1FCEFF2-7771-469E-AE6E-8DF174D2E99C}" destId="{CD493D19-05DF-491C-9A60-142BB03CE586}" srcOrd="1" destOrd="0" presId="urn:microsoft.com/office/officeart/2005/8/layout/gear1"/>
    <dgm:cxn modelId="{7D05C181-ACD6-4383-9F4F-3DE7D28D04E0}" srcId="{7110523A-1C59-4692-844F-D800C34CF675}" destId="{4EF4F939-4B3C-4E8E-A216-6930CC285B85}" srcOrd="2" destOrd="0" parTransId="{5B6669B4-5147-4B9C-9598-EF8C95A2F38D}" sibTransId="{8A0FC74B-527D-47D8-B17A-D17AD9CA4B6D}"/>
    <dgm:cxn modelId="{4F411386-DFD0-4E20-B111-8A8EF47EA841}" srcId="{7110523A-1C59-4692-844F-D800C34CF675}" destId="{A1FCEFF2-7771-469E-AE6E-8DF174D2E99C}" srcOrd="0" destOrd="0" parTransId="{C1A654C7-C2D8-4870-9B45-AA610A61513E}" sibTransId="{ABBF1E2D-A675-468A-9B31-62CEB6A74E4F}"/>
    <dgm:cxn modelId="{8918964A-764B-4BA4-AE81-FE007554213A}" type="presOf" srcId="{4EF4F939-4B3C-4E8E-A216-6930CC285B85}" destId="{134C2E2D-C043-47E2-9C84-FBCE8428AA6D}" srcOrd="3" destOrd="0" presId="urn:microsoft.com/office/officeart/2005/8/layout/gear1"/>
    <dgm:cxn modelId="{B8C49600-ED51-4F9B-B692-D47742907522}" type="presOf" srcId="{B701FCB9-3920-4C5B-AAF9-872D94095434}" destId="{E0F75086-9EF8-4ADF-BAB6-68560B099A3A}" srcOrd="0" destOrd="0" presId="urn:microsoft.com/office/officeart/2005/8/layout/gear1"/>
    <dgm:cxn modelId="{699258A0-E89B-4279-A833-27AA6E5D3D9E}" type="presOf" srcId="{ABBF1E2D-A675-468A-9B31-62CEB6A74E4F}" destId="{230D4D96-8E1F-474C-B253-8B2548EB1662}" srcOrd="0" destOrd="0" presId="urn:microsoft.com/office/officeart/2005/8/layout/gear1"/>
    <dgm:cxn modelId="{25784DE3-953A-4B3C-AE9A-118A56401945}" type="presOf" srcId="{E7267CC7-ABF8-466C-B1C9-C8187E273CD6}" destId="{E0DF05F0-CE19-4BD0-BDCE-9B501227D6A1}" srcOrd="0" destOrd="0" presId="urn:microsoft.com/office/officeart/2005/8/layout/gear1"/>
    <dgm:cxn modelId="{90B3E8D4-10E9-4401-B399-F42B42533E5E}" type="presOf" srcId="{A1FCEFF2-7771-469E-AE6E-8DF174D2E99C}" destId="{A713D94B-3402-4D2F-AE1A-218038667744}" srcOrd="2" destOrd="0" presId="urn:microsoft.com/office/officeart/2005/8/layout/gear1"/>
    <dgm:cxn modelId="{085BC46D-B337-4D21-B26F-FB7222CBC038}" srcId="{7110523A-1C59-4692-844F-D800C34CF675}" destId="{B701FCB9-3920-4C5B-AAF9-872D94095434}" srcOrd="1" destOrd="0" parTransId="{4EFCD6D4-4F97-4BE0-8308-8C334139A3EE}" sibTransId="{E7267CC7-ABF8-466C-B1C9-C8187E273CD6}"/>
    <dgm:cxn modelId="{41E7D2EF-EB76-4FFC-B6ED-FE1A0729E53D}" type="presOf" srcId="{B701FCB9-3920-4C5B-AAF9-872D94095434}" destId="{9428CBF2-FAE9-4B6F-B640-A25827C5A335}" srcOrd="2" destOrd="0" presId="urn:microsoft.com/office/officeart/2005/8/layout/gear1"/>
    <dgm:cxn modelId="{188A634D-3152-4D0E-9891-0E9A94813B82}" type="presOf" srcId="{4EF4F939-4B3C-4E8E-A216-6930CC285B85}" destId="{AC7F74D3-4B85-4D0D-BA15-587225D5B337}" srcOrd="2" destOrd="0" presId="urn:microsoft.com/office/officeart/2005/8/layout/gear1"/>
    <dgm:cxn modelId="{DA38D10E-09CC-4733-AB9C-6B611619AC94}" type="presOf" srcId="{4EF4F939-4B3C-4E8E-A216-6930CC285B85}" destId="{3780D9AD-E621-43C6-82CE-8996B94F5530}" srcOrd="0" destOrd="0" presId="urn:microsoft.com/office/officeart/2005/8/layout/gear1"/>
    <dgm:cxn modelId="{30B790CE-B86A-4D5D-98E4-215A379108D6}" type="presParOf" srcId="{D33BC9FF-5549-4315-9859-7653FDAC44E8}" destId="{81E2EEE8-911B-4ACE-AC51-438E9E98FA41}" srcOrd="0" destOrd="0" presId="urn:microsoft.com/office/officeart/2005/8/layout/gear1"/>
    <dgm:cxn modelId="{8B70C747-A1F3-4B26-A68D-8DD928AD4B33}" type="presParOf" srcId="{D33BC9FF-5549-4315-9859-7653FDAC44E8}" destId="{CD493D19-05DF-491C-9A60-142BB03CE586}" srcOrd="1" destOrd="0" presId="urn:microsoft.com/office/officeart/2005/8/layout/gear1"/>
    <dgm:cxn modelId="{43D427C5-0F3C-40A7-9B5A-872ED2BEAC22}" type="presParOf" srcId="{D33BC9FF-5549-4315-9859-7653FDAC44E8}" destId="{A713D94B-3402-4D2F-AE1A-218038667744}" srcOrd="2" destOrd="0" presId="urn:microsoft.com/office/officeart/2005/8/layout/gear1"/>
    <dgm:cxn modelId="{D703658C-BB12-432B-8151-61C8682C2472}" type="presParOf" srcId="{D33BC9FF-5549-4315-9859-7653FDAC44E8}" destId="{E0F75086-9EF8-4ADF-BAB6-68560B099A3A}" srcOrd="3" destOrd="0" presId="urn:microsoft.com/office/officeart/2005/8/layout/gear1"/>
    <dgm:cxn modelId="{DC335EFC-40D4-41EC-A180-791EAD951746}" type="presParOf" srcId="{D33BC9FF-5549-4315-9859-7653FDAC44E8}" destId="{DD99BA17-7464-4F6E-A8E9-510822EB6002}" srcOrd="4" destOrd="0" presId="urn:microsoft.com/office/officeart/2005/8/layout/gear1"/>
    <dgm:cxn modelId="{AD53D84D-AFFA-4582-BF02-6E09A1980DF8}" type="presParOf" srcId="{D33BC9FF-5549-4315-9859-7653FDAC44E8}" destId="{9428CBF2-FAE9-4B6F-B640-A25827C5A335}" srcOrd="5" destOrd="0" presId="urn:microsoft.com/office/officeart/2005/8/layout/gear1"/>
    <dgm:cxn modelId="{965FDDC2-F2E9-41E8-B6BA-B5ED5E032B4E}" type="presParOf" srcId="{D33BC9FF-5549-4315-9859-7653FDAC44E8}" destId="{3780D9AD-E621-43C6-82CE-8996B94F5530}" srcOrd="6" destOrd="0" presId="urn:microsoft.com/office/officeart/2005/8/layout/gear1"/>
    <dgm:cxn modelId="{A9736798-613E-48A6-994D-839B274B130D}" type="presParOf" srcId="{D33BC9FF-5549-4315-9859-7653FDAC44E8}" destId="{E1002C74-C887-4D4A-A4C1-9A3740F9E32A}" srcOrd="7" destOrd="0" presId="urn:microsoft.com/office/officeart/2005/8/layout/gear1"/>
    <dgm:cxn modelId="{7B9F25DF-DBF2-492B-89B2-F81C6926477D}" type="presParOf" srcId="{D33BC9FF-5549-4315-9859-7653FDAC44E8}" destId="{AC7F74D3-4B85-4D0D-BA15-587225D5B337}" srcOrd="8" destOrd="0" presId="urn:microsoft.com/office/officeart/2005/8/layout/gear1"/>
    <dgm:cxn modelId="{0C3CAD19-DF50-497E-B491-9F0E59C7DCD1}" type="presParOf" srcId="{D33BC9FF-5549-4315-9859-7653FDAC44E8}" destId="{134C2E2D-C043-47E2-9C84-FBCE8428AA6D}" srcOrd="9" destOrd="0" presId="urn:microsoft.com/office/officeart/2005/8/layout/gear1"/>
    <dgm:cxn modelId="{68BBA0B7-3A12-4C4C-93EF-5C0D46A6E88C}" type="presParOf" srcId="{D33BC9FF-5549-4315-9859-7653FDAC44E8}" destId="{230D4D96-8E1F-474C-B253-8B2548EB1662}" srcOrd="10" destOrd="0" presId="urn:microsoft.com/office/officeart/2005/8/layout/gear1"/>
    <dgm:cxn modelId="{40D444FF-2BA9-4E8E-A9CB-1C85FFAF6E68}" type="presParOf" srcId="{D33BC9FF-5549-4315-9859-7653FDAC44E8}" destId="{E0DF05F0-CE19-4BD0-BDCE-9B501227D6A1}" srcOrd="11" destOrd="0" presId="urn:microsoft.com/office/officeart/2005/8/layout/gear1"/>
    <dgm:cxn modelId="{EDAD8121-61E3-40BA-BD67-FCFC0ACE6060}" type="presParOf" srcId="{D33BC9FF-5549-4315-9859-7653FDAC44E8}" destId="{99C0C1EB-9897-47A6-B7C9-7EA0A14CCC2F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0661C-E783-4A75-94EA-A8B6F36DAC8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2A91B-C60F-4E82-846F-695B03658638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Психологическая</a:t>
          </a:r>
          <a:endParaRPr lang="ru-RU" sz="1200" dirty="0"/>
        </a:p>
      </dgm:t>
    </dgm:pt>
    <dgm:pt modelId="{42CC4A7B-0D2B-4D32-85D4-A5EC1817FAC6}" type="parTrans" cxnId="{062BBF8A-D5A5-49DD-A7C3-9EB3F1A4BBEE}">
      <dgm:prSet/>
      <dgm:spPr/>
      <dgm:t>
        <a:bodyPr/>
        <a:lstStyle/>
        <a:p>
          <a:endParaRPr lang="ru-RU"/>
        </a:p>
      </dgm:t>
    </dgm:pt>
    <dgm:pt modelId="{5EE15544-1903-4FA2-952D-9108EB57FB93}" type="sibTrans" cxnId="{062BBF8A-D5A5-49DD-A7C3-9EB3F1A4BBEE}">
      <dgm:prSet/>
      <dgm:spPr/>
      <dgm:t>
        <a:bodyPr/>
        <a:lstStyle/>
        <a:p>
          <a:endParaRPr lang="ru-RU"/>
        </a:p>
      </dgm:t>
    </dgm:pt>
    <dgm:pt modelId="{DB544509-62CC-40A1-9A3F-F76229AB343A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Физиологическая</a:t>
          </a:r>
          <a:endParaRPr lang="ru-RU" sz="1200" dirty="0"/>
        </a:p>
      </dgm:t>
    </dgm:pt>
    <dgm:pt modelId="{B0597A3F-1FDC-432B-919D-B4F455DAA374}" type="parTrans" cxnId="{46A7EEA4-63FB-45E7-83B7-6519EC6518D6}">
      <dgm:prSet/>
      <dgm:spPr/>
      <dgm:t>
        <a:bodyPr/>
        <a:lstStyle/>
        <a:p>
          <a:endParaRPr lang="ru-RU"/>
        </a:p>
      </dgm:t>
    </dgm:pt>
    <dgm:pt modelId="{6C05EC22-7BA7-4297-A1D5-8379F4449653}" type="sibTrans" cxnId="{46A7EEA4-63FB-45E7-83B7-6519EC6518D6}">
      <dgm:prSet/>
      <dgm:spPr/>
      <dgm:t>
        <a:bodyPr/>
        <a:lstStyle/>
        <a:p>
          <a:endParaRPr lang="ru-RU"/>
        </a:p>
      </dgm:t>
    </dgm:pt>
    <dgm:pt modelId="{9529F9B7-2D14-4BC8-8AB6-105592168F8A}">
      <dgm:prSet custT="1"/>
      <dgm:spPr/>
      <dgm:t>
        <a:bodyPr/>
        <a:lstStyle/>
        <a:p>
          <a:pPr rtl="0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Личностная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69ECF3E-E53E-4AA6-9500-CC0C1D7E5B34}" type="parTrans" cxnId="{07A040D2-2633-4792-B373-C33968877A01}">
      <dgm:prSet/>
      <dgm:spPr/>
      <dgm:t>
        <a:bodyPr/>
        <a:lstStyle/>
        <a:p>
          <a:endParaRPr lang="ru-RU"/>
        </a:p>
      </dgm:t>
    </dgm:pt>
    <dgm:pt modelId="{126B1824-E03A-43A6-9965-2C43D6D3A989}" type="sibTrans" cxnId="{07A040D2-2633-4792-B373-C33968877A01}">
      <dgm:prSet/>
      <dgm:spPr/>
      <dgm:t>
        <a:bodyPr/>
        <a:lstStyle/>
        <a:p>
          <a:endParaRPr lang="ru-RU"/>
        </a:p>
      </dgm:t>
    </dgm:pt>
    <dgm:pt modelId="{A09D4082-9182-4C04-BA8D-FBFC50D4B9E4}" type="pres">
      <dgm:prSet presAssocID="{B550661C-E783-4A75-94EA-A8B6F36DAC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2C31D-354F-4980-AEE3-4CC107893557}" type="pres">
      <dgm:prSet presAssocID="{B550661C-E783-4A75-94EA-A8B6F36DAC89}" presName="wedge1" presStyleLbl="node1" presStyleIdx="0" presStyleCnt="3" custLinFactNeighborX="-789" custLinFactNeighborY="224"/>
      <dgm:spPr/>
      <dgm:t>
        <a:bodyPr/>
        <a:lstStyle/>
        <a:p>
          <a:endParaRPr lang="ru-RU"/>
        </a:p>
      </dgm:t>
    </dgm:pt>
    <dgm:pt modelId="{54EE2078-97A1-43F0-8051-52028BAC5C84}" type="pres">
      <dgm:prSet presAssocID="{B550661C-E783-4A75-94EA-A8B6F36DAC89}" presName="dummy1a" presStyleCnt="0"/>
      <dgm:spPr/>
    </dgm:pt>
    <dgm:pt modelId="{C3AF0244-D9A2-43BB-8EE1-2A8DF861C840}" type="pres">
      <dgm:prSet presAssocID="{B550661C-E783-4A75-94EA-A8B6F36DAC89}" presName="dummy1b" presStyleCnt="0"/>
      <dgm:spPr/>
    </dgm:pt>
    <dgm:pt modelId="{31DE1239-866B-4826-BB85-B83C19DC7758}" type="pres">
      <dgm:prSet presAssocID="{B550661C-E783-4A75-94EA-A8B6F36DAC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6C03A-6BB7-48F2-AC73-E1A8CEC594DC}" type="pres">
      <dgm:prSet presAssocID="{B550661C-E783-4A75-94EA-A8B6F36DAC89}" presName="wedge2" presStyleLbl="node1" presStyleIdx="1" presStyleCnt="3"/>
      <dgm:spPr/>
      <dgm:t>
        <a:bodyPr/>
        <a:lstStyle/>
        <a:p>
          <a:endParaRPr lang="ru-RU"/>
        </a:p>
      </dgm:t>
    </dgm:pt>
    <dgm:pt modelId="{968B9023-6C0A-44DF-AB3F-F496F06D3EBB}" type="pres">
      <dgm:prSet presAssocID="{B550661C-E783-4A75-94EA-A8B6F36DAC89}" presName="dummy2a" presStyleCnt="0"/>
      <dgm:spPr/>
    </dgm:pt>
    <dgm:pt modelId="{4A4E0127-CED1-4127-B594-0A94975DFDC8}" type="pres">
      <dgm:prSet presAssocID="{B550661C-E783-4A75-94EA-A8B6F36DAC89}" presName="dummy2b" presStyleCnt="0"/>
      <dgm:spPr/>
    </dgm:pt>
    <dgm:pt modelId="{E11230B8-9FF3-410E-AE0A-822768B0EB98}" type="pres">
      <dgm:prSet presAssocID="{B550661C-E783-4A75-94EA-A8B6F36DAC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2A064-B52E-4794-883E-A3EB3B289D0A}" type="pres">
      <dgm:prSet presAssocID="{B550661C-E783-4A75-94EA-A8B6F36DAC89}" presName="wedge3" presStyleLbl="node1" presStyleIdx="2" presStyleCnt="3" custLinFactNeighborX="145" custLinFactNeighborY="224"/>
      <dgm:spPr/>
      <dgm:t>
        <a:bodyPr/>
        <a:lstStyle/>
        <a:p>
          <a:endParaRPr lang="ru-RU"/>
        </a:p>
      </dgm:t>
    </dgm:pt>
    <dgm:pt modelId="{0EF2092A-52DD-43D2-9B0E-5E60532229E9}" type="pres">
      <dgm:prSet presAssocID="{B550661C-E783-4A75-94EA-A8B6F36DAC89}" presName="dummy3a" presStyleCnt="0"/>
      <dgm:spPr/>
    </dgm:pt>
    <dgm:pt modelId="{C54391F8-43CA-47C8-8123-76A13E0D6985}" type="pres">
      <dgm:prSet presAssocID="{B550661C-E783-4A75-94EA-A8B6F36DAC89}" presName="dummy3b" presStyleCnt="0"/>
      <dgm:spPr/>
    </dgm:pt>
    <dgm:pt modelId="{F8E78952-154E-4AA4-9472-7AEDD39D7D73}" type="pres">
      <dgm:prSet presAssocID="{B550661C-E783-4A75-94EA-A8B6F36DAC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5E17-D21C-4665-8B7A-AAA9646A50C5}" type="pres">
      <dgm:prSet presAssocID="{5EE15544-1903-4FA2-952D-9108EB57FB93}" presName="arrowWedge1" presStyleLbl="fgSibTrans2D1" presStyleIdx="0" presStyleCnt="3"/>
      <dgm:spPr/>
    </dgm:pt>
    <dgm:pt modelId="{B5E4C059-4602-4469-9E02-90AFBCBFCFE6}" type="pres">
      <dgm:prSet presAssocID="{6C05EC22-7BA7-4297-A1D5-8379F4449653}" presName="arrowWedge2" presStyleLbl="fgSibTrans2D1" presStyleIdx="1" presStyleCnt="3"/>
      <dgm:spPr/>
    </dgm:pt>
    <dgm:pt modelId="{07C110E5-3CF7-483F-991C-35F630D8163A}" type="pres">
      <dgm:prSet presAssocID="{126B1824-E03A-43A6-9965-2C43D6D3A989}" presName="arrowWedge3" presStyleLbl="fgSibTrans2D1" presStyleIdx="2" presStyleCnt="3"/>
      <dgm:spPr/>
    </dgm:pt>
  </dgm:ptLst>
  <dgm:cxnLst>
    <dgm:cxn modelId="{DA8B9CD8-7A4C-4294-A7B4-A3F585DCA42B}" type="presOf" srcId="{B550661C-E783-4A75-94EA-A8B6F36DAC89}" destId="{A09D4082-9182-4C04-BA8D-FBFC50D4B9E4}" srcOrd="0" destOrd="0" presId="urn:microsoft.com/office/officeart/2005/8/layout/cycle8"/>
    <dgm:cxn modelId="{041FD2E5-FEE6-4502-8737-880EFB69EC1D}" type="presOf" srcId="{9529F9B7-2D14-4BC8-8AB6-105592168F8A}" destId="{D402A064-B52E-4794-883E-A3EB3B289D0A}" srcOrd="0" destOrd="0" presId="urn:microsoft.com/office/officeart/2005/8/layout/cycle8"/>
    <dgm:cxn modelId="{EA781894-650E-44C9-8691-D7F1B7827799}" type="presOf" srcId="{3A22A91B-C60F-4E82-846F-695B03658638}" destId="{3192C31D-354F-4980-AEE3-4CC107893557}" srcOrd="0" destOrd="0" presId="urn:microsoft.com/office/officeart/2005/8/layout/cycle8"/>
    <dgm:cxn modelId="{9EFE858A-2915-475C-AF1C-C90A7D88EFD3}" type="presOf" srcId="{3A22A91B-C60F-4E82-846F-695B03658638}" destId="{31DE1239-866B-4826-BB85-B83C19DC7758}" srcOrd="1" destOrd="0" presId="urn:microsoft.com/office/officeart/2005/8/layout/cycle8"/>
    <dgm:cxn modelId="{07A040D2-2633-4792-B373-C33968877A01}" srcId="{B550661C-E783-4A75-94EA-A8B6F36DAC89}" destId="{9529F9B7-2D14-4BC8-8AB6-105592168F8A}" srcOrd="2" destOrd="0" parTransId="{D69ECF3E-E53E-4AA6-9500-CC0C1D7E5B34}" sibTransId="{126B1824-E03A-43A6-9965-2C43D6D3A989}"/>
    <dgm:cxn modelId="{95946C7D-1018-4737-9453-8FEFE164B593}" type="presOf" srcId="{DB544509-62CC-40A1-9A3F-F76229AB343A}" destId="{55E6C03A-6BB7-48F2-AC73-E1A8CEC594DC}" srcOrd="0" destOrd="0" presId="urn:microsoft.com/office/officeart/2005/8/layout/cycle8"/>
    <dgm:cxn modelId="{46A7EEA4-63FB-45E7-83B7-6519EC6518D6}" srcId="{B550661C-E783-4A75-94EA-A8B6F36DAC89}" destId="{DB544509-62CC-40A1-9A3F-F76229AB343A}" srcOrd="1" destOrd="0" parTransId="{B0597A3F-1FDC-432B-919D-B4F455DAA374}" sibTransId="{6C05EC22-7BA7-4297-A1D5-8379F4449653}"/>
    <dgm:cxn modelId="{E2355358-A9AA-4403-9EF3-D1FA5BFF59DF}" type="presOf" srcId="{9529F9B7-2D14-4BC8-8AB6-105592168F8A}" destId="{F8E78952-154E-4AA4-9472-7AEDD39D7D73}" srcOrd="1" destOrd="0" presId="urn:microsoft.com/office/officeart/2005/8/layout/cycle8"/>
    <dgm:cxn modelId="{062BBF8A-D5A5-49DD-A7C3-9EB3F1A4BBEE}" srcId="{B550661C-E783-4A75-94EA-A8B6F36DAC89}" destId="{3A22A91B-C60F-4E82-846F-695B03658638}" srcOrd="0" destOrd="0" parTransId="{42CC4A7B-0D2B-4D32-85D4-A5EC1817FAC6}" sibTransId="{5EE15544-1903-4FA2-952D-9108EB57FB93}"/>
    <dgm:cxn modelId="{95C7B12D-FD12-44A5-B96A-DB7329F040F1}" type="presOf" srcId="{DB544509-62CC-40A1-9A3F-F76229AB343A}" destId="{E11230B8-9FF3-410E-AE0A-822768B0EB98}" srcOrd="1" destOrd="0" presId="urn:microsoft.com/office/officeart/2005/8/layout/cycle8"/>
    <dgm:cxn modelId="{D53AC2EF-B4EC-4E0E-B3F2-06B644A9F624}" type="presParOf" srcId="{A09D4082-9182-4C04-BA8D-FBFC50D4B9E4}" destId="{3192C31D-354F-4980-AEE3-4CC107893557}" srcOrd="0" destOrd="0" presId="urn:microsoft.com/office/officeart/2005/8/layout/cycle8"/>
    <dgm:cxn modelId="{F4AD2547-DBB8-4424-BBA2-90E6274980CB}" type="presParOf" srcId="{A09D4082-9182-4C04-BA8D-FBFC50D4B9E4}" destId="{54EE2078-97A1-43F0-8051-52028BAC5C84}" srcOrd="1" destOrd="0" presId="urn:microsoft.com/office/officeart/2005/8/layout/cycle8"/>
    <dgm:cxn modelId="{ECFDA416-54E5-4667-B9CE-6DF489D15529}" type="presParOf" srcId="{A09D4082-9182-4C04-BA8D-FBFC50D4B9E4}" destId="{C3AF0244-D9A2-43BB-8EE1-2A8DF861C840}" srcOrd="2" destOrd="0" presId="urn:microsoft.com/office/officeart/2005/8/layout/cycle8"/>
    <dgm:cxn modelId="{CE75C759-3C2B-4F2E-8DA2-45829FAAA479}" type="presParOf" srcId="{A09D4082-9182-4C04-BA8D-FBFC50D4B9E4}" destId="{31DE1239-866B-4826-BB85-B83C19DC7758}" srcOrd="3" destOrd="0" presId="urn:microsoft.com/office/officeart/2005/8/layout/cycle8"/>
    <dgm:cxn modelId="{B66DD6C4-74DE-4B27-A5A5-2DBB25101E74}" type="presParOf" srcId="{A09D4082-9182-4C04-BA8D-FBFC50D4B9E4}" destId="{55E6C03A-6BB7-48F2-AC73-E1A8CEC594DC}" srcOrd="4" destOrd="0" presId="urn:microsoft.com/office/officeart/2005/8/layout/cycle8"/>
    <dgm:cxn modelId="{1A4F4C33-92C5-4C6A-965E-5AC907DAF5ED}" type="presParOf" srcId="{A09D4082-9182-4C04-BA8D-FBFC50D4B9E4}" destId="{968B9023-6C0A-44DF-AB3F-F496F06D3EBB}" srcOrd="5" destOrd="0" presId="urn:microsoft.com/office/officeart/2005/8/layout/cycle8"/>
    <dgm:cxn modelId="{C1A0976A-17A1-472F-B652-15FCE1515C7A}" type="presParOf" srcId="{A09D4082-9182-4C04-BA8D-FBFC50D4B9E4}" destId="{4A4E0127-CED1-4127-B594-0A94975DFDC8}" srcOrd="6" destOrd="0" presId="urn:microsoft.com/office/officeart/2005/8/layout/cycle8"/>
    <dgm:cxn modelId="{8FE26C93-CCFF-4414-944D-0EAEC6CEA6B7}" type="presParOf" srcId="{A09D4082-9182-4C04-BA8D-FBFC50D4B9E4}" destId="{E11230B8-9FF3-410E-AE0A-822768B0EB98}" srcOrd="7" destOrd="0" presId="urn:microsoft.com/office/officeart/2005/8/layout/cycle8"/>
    <dgm:cxn modelId="{6C6C3479-8160-4349-986F-A481105E9AF6}" type="presParOf" srcId="{A09D4082-9182-4C04-BA8D-FBFC50D4B9E4}" destId="{D402A064-B52E-4794-883E-A3EB3B289D0A}" srcOrd="8" destOrd="0" presId="urn:microsoft.com/office/officeart/2005/8/layout/cycle8"/>
    <dgm:cxn modelId="{A742089E-B52D-4058-8523-D672A74691A5}" type="presParOf" srcId="{A09D4082-9182-4C04-BA8D-FBFC50D4B9E4}" destId="{0EF2092A-52DD-43D2-9B0E-5E60532229E9}" srcOrd="9" destOrd="0" presId="urn:microsoft.com/office/officeart/2005/8/layout/cycle8"/>
    <dgm:cxn modelId="{720BEE19-B6B8-41AC-8630-8E55269BD9E2}" type="presParOf" srcId="{A09D4082-9182-4C04-BA8D-FBFC50D4B9E4}" destId="{C54391F8-43CA-47C8-8123-76A13E0D6985}" srcOrd="10" destOrd="0" presId="urn:microsoft.com/office/officeart/2005/8/layout/cycle8"/>
    <dgm:cxn modelId="{CDB3F875-B352-4F3B-A7A2-50F86FD20CA4}" type="presParOf" srcId="{A09D4082-9182-4C04-BA8D-FBFC50D4B9E4}" destId="{F8E78952-154E-4AA4-9472-7AEDD39D7D73}" srcOrd="11" destOrd="0" presId="urn:microsoft.com/office/officeart/2005/8/layout/cycle8"/>
    <dgm:cxn modelId="{41C0369E-12E4-47F9-83B3-2E63B1967462}" type="presParOf" srcId="{A09D4082-9182-4C04-BA8D-FBFC50D4B9E4}" destId="{DBC85E17-D21C-4665-8B7A-AAA9646A50C5}" srcOrd="12" destOrd="0" presId="urn:microsoft.com/office/officeart/2005/8/layout/cycle8"/>
    <dgm:cxn modelId="{999000DB-78BC-4A51-BD8D-71369199D640}" type="presParOf" srcId="{A09D4082-9182-4C04-BA8D-FBFC50D4B9E4}" destId="{B5E4C059-4602-4469-9E02-90AFBCBFCFE6}" srcOrd="13" destOrd="0" presId="urn:microsoft.com/office/officeart/2005/8/layout/cycle8"/>
    <dgm:cxn modelId="{6A5EC813-2B46-45E7-9F69-10DFD7A10316}" type="presParOf" srcId="{A09D4082-9182-4C04-BA8D-FBFC50D4B9E4}" destId="{07C110E5-3CF7-483F-991C-35F630D8163A}" srcOrd="14" destOrd="0" presId="urn:microsoft.com/office/officeart/2005/8/layout/cycle8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23299-0283-49CF-B8A6-EB3821AAF7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C0FCBE-2423-4582-8141-78ABA012E666}">
      <dgm:prSet phldrT="[Текст]"/>
      <dgm:spPr/>
      <dgm:t>
        <a:bodyPr/>
        <a:lstStyle/>
        <a:p>
          <a:r>
            <a:rPr lang="ru-RU" dirty="0" smtClean="0"/>
            <a:t>1 группа</a:t>
          </a:r>
          <a:endParaRPr lang="ru-RU" dirty="0"/>
        </a:p>
      </dgm:t>
    </dgm:pt>
    <dgm:pt modelId="{BAEAF916-8F5F-4401-9DB6-606C0E6F1D50}" type="parTrans" cxnId="{C1311081-2DF8-401A-9CA1-EC93783ECE83}">
      <dgm:prSet/>
      <dgm:spPr/>
      <dgm:t>
        <a:bodyPr/>
        <a:lstStyle/>
        <a:p>
          <a:endParaRPr lang="ru-RU"/>
        </a:p>
      </dgm:t>
    </dgm:pt>
    <dgm:pt modelId="{24EC074D-220F-4AC5-8058-71491041ABC3}" type="sibTrans" cxnId="{C1311081-2DF8-401A-9CA1-EC93783ECE83}">
      <dgm:prSet/>
      <dgm:spPr/>
      <dgm:t>
        <a:bodyPr/>
        <a:lstStyle/>
        <a:p>
          <a:endParaRPr lang="ru-RU"/>
        </a:p>
      </dgm:t>
    </dgm:pt>
    <dgm:pt modelId="{A7B0FD99-BD2E-4746-B9B8-4592D9CB104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адаптируется в течение первых двух месяцев обучения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2E3F71-E7C8-4BE8-B207-1F80492B2EC5}" type="parTrans" cxnId="{1F3D673F-3335-4145-BD68-D1A32B4B01CA}">
      <dgm:prSet/>
      <dgm:spPr/>
      <dgm:t>
        <a:bodyPr/>
        <a:lstStyle/>
        <a:p>
          <a:endParaRPr lang="ru-RU"/>
        </a:p>
      </dgm:t>
    </dgm:pt>
    <dgm:pt modelId="{8094C6DE-E2E0-412E-9C87-78DAAB1181C1}" type="sibTrans" cxnId="{1F3D673F-3335-4145-BD68-D1A32B4B01CA}">
      <dgm:prSet/>
      <dgm:spPr/>
      <dgm:t>
        <a:bodyPr/>
        <a:lstStyle/>
        <a:p>
          <a:endParaRPr lang="ru-RU"/>
        </a:p>
      </dgm:t>
    </dgm:pt>
    <dgm:pt modelId="{7182A769-BFAD-4BE3-BA6E-BF9BAC4327C8}">
      <dgm:prSet phldrT="[Текст]"/>
      <dgm:spPr/>
      <dgm:t>
        <a:bodyPr/>
        <a:lstStyle/>
        <a:p>
          <a:r>
            <a:rPr lang="ru-RU" dirty="0" smtClean="0"/>
            <a:t>2 группа</a:t>
          </a:r>
          <a:endParaRPr lang="ru-RU" dirty="0"/>
        </a:p>
      </dgm:t>
    </dgm:pt>
    <dgm:pt modelId="{55776334-F3BB-4A8A-ADDE-B82A481642C4}" type="parTrans" cxnId="{8A324312-51A0-4237-8B88-FC8B3938E032}">
      <dgm:prSet/>
      <dgm:spPr/>
      <dgm:t>
        <a:bodyPr/>
        <a:lstStyle/>
        <a:p>
          <a:endParaRPr lang="ru-RU"/>
        </a:p>
      </dgm:t>
    </dgm:pt>
    <dgm:pt modelId="{D3344922-BF48-4D3E-A91B-AC5292140FCE}" type="sibTrans" cxnId="{8A324312-51A0-4237-8B88-FC8B3938E032}">
      <dgm:prSet/>
      <dgm:spPr/>
      <dgm:t>
        <a:bodyPr/>
        <a:lstStyle/>
        <a:p>
          <a:endParaRPr lang="ru-RU"/>
        </a:p>
      </dgm:t>
    </dgm:pt>
    <dgm:pt modelId="{47A195EE-6A1C-41B6-BAF2-23342015C12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имеет более длительный период адаптации, период несоответствия их поведения требованиям школы затягивается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AD9AEA-EA76-4921-9DE4-5C405B961AFF}" type="parTrans" cxnId="{5E0D8E81-B91F-4F9F-9DFC-B48B63B5F110}">
      <dgm:prSet/>
      <dgm:spPr/>
      <dgm:t>
        <a:bodyPr/>
        <a:lstStyle/>
        <a:p>
          <a:endParaRPr lang="ru-RU"/>
        </a:p>
      </dgm:t>
    </dgm:pt>
    <dgm:pt modelId="{EC2F1DF8-CD2C-454A-A83F-681C65BCF259}" type="sibTrans" cxnId="{5E0D8E81-B91F-4F9F-9DFC-B48B63B5F110}">
      <dgm:prSet/>
      <dgm:spPr/>
      <dgm:t>
        <a:bodyPr/>
        <a:lstStyle/>
        <a:p>
          <a:endParaRPr lang="ru-RU"/>
        </a:p>
      </dgm:t>
    </dgm:pt>
    <dgm:pt modelId="{2B735FFE-9B16-45E1-90CF-9631FC173624}">
      <dgm:prSet phldrT="[Текст]"/>
      <dgm:spPr/>
      <dgm:t>
        <a:bodyPr/>
        <a:lstStyle/>
        <a:p>
          <a:r>
            <a:rPr lang="ru-RU" dirty="0" smtClean="0"/>
            <a:t>3 группа</a:t>
          </a:r>
          <a:endParaRPr lang="ru-RU" dirty="0"/>
        </a:p>
      </dgm:t>
    </dgm:pt>
    <dgm:pt modelId="{AE082294-3797-4B39-9F45-8290D06ADAF7}" type="parTrans" cxnId="{6705FAEE-5309-4051-B2C8-10D1440D287E}">
      <dgm:prSet/>
      <dgm:spPr/>
      <dgm:t>
        <a:bodyPr/>
        <a:lstStyle/>
        <a:p>
          <a:endParaRPr lang="ru-RU"/>
        </a:p>
      </dgm:t>
    </dgm:pt>
    <dgm:pt modelId="{A1FC3355-E268-4072-BB1A-7E6D50EC534B}" type="sibTrans" cxnId="{6705FAEE-5309-4051-B2C8-10D1440D287E}">
      <dgm:prSet/>
      <dgm:spPr/>
      <dgm:t>
        <a:bodyPr/>
        <a:lstStyle/>
        <a:p>
          <a:endParaRPr lang="ru-RU"/>
        </a:p>
      </dgm:t>
    </dgm:pt>
    <dgm:pt modelId="{50343414-3FBF-4E69-A3F8-BA9BDE6EF43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социально-психологическая адаптация связана со значительными трудностями. У них отмечаются негативные формы поведения, резкое проявление отрицательных эмоций, они с большим трудом усваивают учебные программы. Именно на таких детей чаще всего жалуются учителя: они "мешают" работать в классе.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378A705-0230-4427-A4C0-3D0F1CF3D6B3}" type="parTrans" cxnId="{037E64E0-B131-4CCC-88CD-3D415CADB797}">
      <dgm:prSet/>
      <dgm:spPr/>
      <dgm:t>
        <a:bodyPr/>
        <a:lstStyle/>
        <a:p>
          <a:endParaRPr lang="ru-RU"/>
        </a:p>
      </dgm:t>
    </dgm:pt>
    <dgm:pt modelId="{738936E3-06A5-40D1-BA06-5361A2A2E54E}" type="sibTrans" cxnId="{037E64E0-B131-4CCC-88CD-3D415CADB797}">
      <dgm:prSet/>
      <dgm:spPr/>
      <dgm:t>
        <a:bodyPr/>
        <a:lstStyle/>
        <a:p>
          <a:endParaRPr lang="ru-RU"/>
        </a:p>
      </dgm:t>
    </dgm:pt>
    <dgm:pt modelId="{1F6802E3-4000-439D-903C-32EE6615F76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относительно быстро вливаются в коллектив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408080-EDC5-4AA7-BB82-C297DE2BF9A6}" type="parTrans" cxnId="{C251688A-EC28-4169-9C36-229143E4316F}">
      <dgm:prSet/>
      <dgm:spPr/>
      <dgm:t>
        <a:bodyPr/>
        <a:lstStyle/>
        <a:p>
          <a:endParaRPr lang="ru-RU"/>
        </a:p>
      </dgm:t>
    </dgm:pt>
    <dgm:pt modelId="{A6FEBF09-656F-4C20-9E7A-3560548EB67B}" type="sibTrans" cxnId="{C251688A-EC28-4169-9C36-229143E4316F}">
      <dgm:prSet/>
      <dgm:spPr/>
      <dgm:t>
        <a:bodyPr/>
        <a:lstStyle/>
        <a:p>
          <a:endParaRPr lang="ru-RU"/>
        </a:p>
      </dgm:t>
    </dgm:pt>
    <dgm:pt modelId="{838946EC-FA0E-4574-A32F-AEA0ACB22A6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 видимого напряжения выполняют все требования учителя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1454CD-EAD7-490F-BADC-B107D05CC44A}" type="parTrans" cxnId="{63E4106C-C19C-4E2D-9FA5-A65A5187EEAE}">
      <dgm:prSet/>
      <dgm:spPr/>
      <dgm:t>
        <a:bodyPr/>
        <a:lstStyle/>
        <a:p>
          <a:endParaRPr lang="ru-RU"/>
        </a:p>
      </dgm:t>
    </dgm:pt>
    <dgm:pt modelId="{1C43EEAB-FCBE-485B-98FA-7D1563FA4DC5}" type="sibTrans" cxnId="{63E4106C-C19C-4E2D-9FA5-A65A5187EEAE}">
      <dgm:prSet/>
      <dgm:spPr/>
      <dgm:t>
        <a:bodyPr/>
        <a:lstStyle/>
        <a:p>
          <a:endParaRPr lang="ru-RU"/>
        </a:p>
      </dgm:t>
    </dgm:pt>
    <dgm:pt modelId="{604723DF-D64C-45CA-9AFC-47FDFACBFE9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они спокойны, доброжелательны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D68B13-9B52-464E-830E-265E7BAB7E27}" type="parTrans" cxnId="{E19EF758-C017-4C35-B74C-1F51C8786272}">
      <dgm:prSet/>
      <dgm:spPr/>
      <dgm:t>
        <a:bodyPr/>
        <a:lstStyle/>
        <a:p>
          <a:endParaRPr lang="ru-RU"/>
        </a:p>
      </dgm:t>
    </dgm:pt>
    <dgm:pt modelId="{C927126D-F42C-4BF1-8FAD-2F64FCD89714}" type="sibTrans" cxnId="{E19EF758-C017-4C35-B74C-1F51C8786272}">
      <dgm:prSet/>
      <dgm:spPr/>
      <dgm:t>
        <a:bodyPr/>
        <a:lstStyle/>
        <a:p>
          <a:endParaRPr lang="ru-RU"/>
        </a:p>
      </dgm:t>
    </dgm:pt>
    <dgm:pt modelId="{A1C77745-2EFD-4639-81FE-87F9A298686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почти всегда хорошее настроение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2509EE-E7B1-4F9F-A1B3-57B1C3816274}" type="parTrans" cxnId="{BDA79C75-6A85-4FCE-BCAC-269759948277}">
      <dgm:prSet/>
      <dgm:spPr/>
      <dgm:t>
        <a:bodyPr/>
        <a:lstStyle/>
        <a:p>
          <a:endParaRPr lang="ru-RU"/>
        </a:p>
      </dgm:t>
    </dgm:pt>
    <dgm:pt modelId="{D0F8909E-54C6-465A-A239-0C0CDB0C2683}" type="sibTrans" cxnId="{BDA79C75-6A85-4FCE-BCAC-269759948277}">
      <dgm:prSet/>
      <dgm:spPr/>
      <dgm:t>
        <a:bodyPr/>
        <a:lstStyle/>
        <a:p>
          <a:endParaRPr lang="ru-RU"/>
        </a:p>
      </dgm:t>
    </dgm:pt>
    <dgm:pt modelId="{0D384219-1228-46C9-8FCE-DD31D637CDE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иногда у них все же отмечаются сложности либо в контактах с детьми, либо в отношениях с учителем, так как им еще трудно выполнять все требования правил поведения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636697-DC56-408F-8510-97999A9B6491}" type="parTrans" cxnId="{B42B1EC7-1233-4BCC-8F28-9A07C71BB88E}">
      <dgm:prSet/>
      <dgm:spPr/>
      <dgm:t>
        <a:bodyPr/>
        <a:lstStyle/>
        <a:p>
          <a:endParaRPr lang="ru-RU"/>
        </a:p>
      </dgm:t>
    </dgm:pt>
    <dgm:pt modelId="{2B951557-13C1-4AAE-8AD1-675F3E645A56}" type="sibTrans" cxnId="{B42B1EC7-1233-4BCC-8F28-9A07C71BB88E}">
      <dgm:prSet/>
      <dgm:spPr/>
      <dgm:t>
        <a:bodyPr/>
        <a:lstStyle/>
        <a:p>
          <a:endParaRPr lang="ru-RU"/>
        </a:p>
      </dgm:t>
    </dgm:pt>
    <dgm:pt modelId="{11E5D264-54F3-48AD-887D-A1574F165EE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концу октября трудности этих детей, как правило, преодолеваются, ребенок полностью осваивается и с новым статусом ученика, и с новыми требованиями, и с новым режимом.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CEEE69-3425-4F9F-938B-182FE4F90501}" type="parTrans" cxnId="{CBF818F0-17CB-401F-8231-9FD0A3D85785}">
      <dgm:prSet/>
      <dgm:spPr/>
      <dgm:t>
        <a:bodyPr/>
        <a:lstStyle/>
        <a:p>
          <a:endParaRPr lang="ru-RU"/>
        </a:p>
      </dgm:t>
    </dgm:pt>
    <dgm:pt modelId="{BE32C2AC-26A0-4264-8EC2-9A1338A3C95C}" type="sibTrans" cxnId="{CBF818F0-17CB-401F-8231-9FD0A3D85785}">
      <dgm:prSet/>
      <dgm:spPr/>
      <dgm:t>
        <a:bodyPr/>
        <a:lstStyle/>
        <a:p>
          <a:endParaRPr lang="ru-RU"/>
        </a:p>
      </dgm:t>
    </dgm:pt>
    <dgm:pt modelId="{760F73E3-7322-40FD-8BC9-AA83F4EFA11F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лишь к концу первого полугодия реакции этих детей становятся адекватными требованиям школы, учителя.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425628-3930-4620-8C6E-ED7F30BD3669}" type="parTrans" cxnId="{47C89532-FD63-4043-8FF6-6C360A122DB1}">
      <dgm:prSet/>
      <dgm:spPr/>
      <dgm:t>
        <a:bodyPr/>
        <a:lstStyle/>
        <a:p>
          <a:endParaRPr lang="ru-RU"/>
        </a:p>
      </dgm:t>
    </dgm:pt>
    <dgm:pt modelId="{74F0D8DB-9709-45FC-95C6-72A01B5B4F20}" type="sibTrans" cxnId="{47C89532-FD63-4043-8FF6-6C360A122DB1}">
      <dgm:prSet/>
      <dgm:spPr/>
      <dgm:t>
        <a:bodyPr/>
        <a:lstStyle/>
        <a:p>
          <a:endParaRPr lang="ru-RU"/>
        </a:p>
      </dgm:t>
    </dgm:pt>
    <dgm:pt modelId="{B39BE8AA-4D50-4BF9-847B-AD128ACF07A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могут играть на уроках, выяснять отношения с товарищем, они не реагируют на замечания учителя или реагируют слезами, обидами.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97201C-AA46-45A1-8846-BC8768784997}" type="parTrans" cxnId="{9C2EE2C2-8BF8-4160-A728-563C9E709D1F}">
      <dgm:prSet/>
      <dgm:spPr/>
      <dgm:t>
        <a:bodyPr/>
        <a:lstStyle/>
        <a:p>
          <a:endParaRPr lang="ru-RU"/>
        </a:p>
      </dgm:t>
    </dgm:pt>
    <dgm:pt modelId="{731EE586-A44F-4A4C-B461-64F65A12D74D}" type="sibTrans" cxnId="{9C2EE2C2-8BF8-4160-A728-563C9E709D1F}">
      <dgm:prSet/>
      <dgm:spPr/>
      <dgm:t>
        <a:bodyPr/>
        <a:lstStyle/>
        <a:p>
          <a:endParaRPr lang="ru-RU"/>
        </a:p>
      </dgm:t>
    </dgm:pt>
    <dgm:pt modelId="{DCEC0A71-AD2B-4890-B71A-D936877AE669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эти дети испытывают трудности и в усвоении учебной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3EEAA0-342E-4610-BDAC-FE4E3C9BF51A}" type="parTrans" cxnId="{41FA8F1B-9194-4DE3-9289-CB0B522FA9A1}">
      <dgm:prSet/>
      <dgm:spPr/>
      <dgm:t>
        <a:bodyPr/>
        <a:lstStyle/>
        <a:p>
          <a:endParaRPr lang="ru-RU"/>
        </a:p>
      </dgm:t>
    </dgm:pt>
    <dgm:pt modelId="{71D7282C-0CF3-4ACA-AC97-325BE5A1A376}" type="sibTrans" cxnId="{41FA8F1B-9194-4DE3-9289-CB0B522FA9A1}">
      <dgm:prSet/>
      <dgm:spPr/>
      <dgm:t>
        <a:bodyPr/>
        <a:lstStyle/>
        <a:p>
          <a:endParaRPr lang="ru-RU"/>
        </a:p>
      </dgm:t>
    </dgm:pt>
    <dgm:pt modelId="{BDDADF01-2B12-4EFD-A7DC-9E9AEF6E6C49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 могут принять новую ситуацию обучения, общения с учителем, детьми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9BF475-7FDF-4EAA-AF7F-CDB588FACED5}" type="parTrans" cxnId="{180CA48F-2458-42DB-94AA-00C65B349B61}">
      <dgm:prSet/>
      <dgm:spPr/>
      <dgm:t>
        <a:bodyPr/>
        <a:lstStyle/>
        <a:p>
          <a:endParaRPr lang="ru-RU"/>
        </a:p>
      </dgm:t>
    </dgm:pt>
    <dgm:pt modelId="{5300A29C-029C-4DC1-98C9-C0397DBE6575}" type="sibTrans" cxnId="{180CA48F-2458-42DB-94AA-00C65B349B61}">
      <dgm:prSet/>
      <dgm:spPr/>
      <dgm:t>
        <a:bodyPr/>
        <a:lstStyle/>
        <a:p>
          <a:endParaRPr lang="ru-RU"/>
        </a:p>
      </dgm:t>
    </dgm:pt>
    <dgm:pt modelId="{062815D7-4EA5-42E0-AA28-FBE2EC5E917E}" type="pres">
      <dgm:prSet presAssocID="{34923299-0283-49CF-B8A6-EB3821AAF7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C4933-777F-4ED1-AFE2-B25C4A799391}" type="pres">
      <dgm:prSet presAssocID="{FDC0FCBE-2423-4582-8141-78ABA012E666}" presName="linNode" presStyleCnt="0"/>
      <dgm:spPr/>
    </dgm:pt>
    <dgm:pt modelId="{00A8E12F-32BB-492C-8C3D-73D02C045299}" type="pres">
      <dgm:prSet presAssocID="{FDC0FCBE-2423-4582-8141-78ABA012E666}" presName="parentText" presStyleLbl="node1" presStyleIdx="0" presStyleCnt="3" custScaleX="67185" custLinFactNeighborX="-8524" custLinFactNeighborY="-8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776E4-0328-42F1-BF75-FB72D621701F}" type="pres">
      <dgm:prSet presAssocID="{FDC0FCBE-2423-4582-8141-78ABA012E666}" presName="descendantText" presStyleLbl="alignAccFollowNode1" presStyleIdx="0" presStyleCnt="3" custScaleX="116528" custScaleY="127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FF7FC-5627-4AA0-9E3C-F98ECE1C4D29}" type="pres">
      <dgm:prSet presAssocID="{24EC074D-220F-4AC5-8058-71491041ABC3}" presName="sp" presStyleCnt="0"/>
      <dgm:spPr/>
    </dgm:pt>
    <dgm:pt modelId="{03CA82CB-3A19-47DE-9C9C-7B01AE345A90}" type="pres">
      <dgm:prSet presAssocID="{7182A769-BFAD-4BE3-BA6E-BF9BAC4327C8}" presName="linNode" presStyleCnt="0"/>
      <dgm:spPr/>
    </dgm:pt>
    <dgm:pt modelId="{C3B2ED2A-DFDC-483B-9949-712276C6EB99}" type="pres">
      <dgm:prSet presAssocID="{7182A769-BFAD-4BE3-BA6E-BF9BAC4327C8}" presName="parentText" presStyleLbl="node1" presStyleIdx="1" presStyleCnt="3" custScaleX="66859" custScaleY="92315" custLinFactNeighborX="795" custLinFactNeighborY="-4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3D5B5-B117-475E-872D-5D6BD3C3F1CD}" type="pres">
      <dgm:prSet presAssocID="{7182A769-BFAD-4BE3-BA6E-BF9BAC4327C8}" presName="descendantText" presStyleLbl="alignAccFollowNode1" presStyleIdx="1" presStyleCnt="3" custScaleX="117358" custScaleY="95403" custLinFactNeighborX="2424" custLinFactNeighborY="-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B8681-E321-4076-B243-235102F0E029}" type="pres">
      <dgm:prSet presAssocID="{D3344922-BF48-4D3E-A91B-AC5292140FCE}" presName="sp" presStyleCnt="0"/>
      <dgm:spPr/>
    </dgm:pt>
    <dgm:pt modelId="{43F8468B-48D7-4EC2-AE2F-6AD43F728C7C}" type="pres">
      <dgm:prSet presAssocID="{2B735FFE-9B16-45E1-90CF-9631FC173624}" presName="linNode" presStyleCnt="0"/>
      <dgm:spPr/>
    </dgm:pt>
    <dgm:pt modelId="{6DDE2A60-3658-4DB2-BE90-DFB13911221E}" type="pres">
      <dgm:prSet presAssocID="{2B735FFE-9B16-45E1-90CF-9631FC173624}" presName="parentText" presStyleLbl="node1" presStyleIdx="2" presStyleCnt="3" custScaleX="66859" custScaleY="77990" custLinFactNeighborX="-8508" custLinFactNeighborY="28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111D-C321-48B3-ACD5-02A4E707CA46}" type="pres">
      <dgm:prSet presAssocID="{2B735FFE-9B16-45E1-90CF-9631FC173624}" presName="descendantText" presStyleLbl="alignAccFollowNode1" presStyleIdx="2" presStyleCnt="3" custScaleX="118597" custScaleY="94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1688A-EC28-4169-9C36-229143E4316F}" srcId="{FDC0FCBE-2423-4582-8141-78ABA012E666}" destId="{1F6802E3-4000-439D-903C-32EE6615F76B}" srcOrd="1" destOrd="0" parTransId="{22408080-EDC5-4AA7-BB82-C297DE2BF9A6}" sibTransId="{A6FEBF09-656F-4C20-9E7A-3560548EB67B}"/>
    <dgm:cxn modelId="{47C89532-FD63-4043-8FF6-6C360A122DB1}" srcId="{7182A769-BFAD-4BE3-BA6E-BF9BAC4327C8}" destId="{760F73E3-7322-40FD-8BC9-AA83F4EFA11F}" srcOrd="1" destOrd="0" parTransId="{E3425628-3930-4620-8C6E-ED7F30BD3669}" sibTransId="{74F0D8DB-9709-45FC-95C6-72A01B5B4F20}"/>
    <dgm:cxn modelId="{180CA48F-2458-42DB-94AA-00C65B349B61}" srcId="{7182A769-BFAD-4BE3-BA6E-BF9BAC4327C8}" destId="{BDDADF01-2B12-4EFD-A7DC-9E9AEF6E6C49}" srcOrd="4" destOrd="0" parTransId="{3B9BF475-7FDF-4EAA-AF7F-CDB588FACED5}" sibTransId="{5300A29C-029C-4DC1-98C9-C0397DBE6575}"/>
    <dgm:cxn modelId="{5E0D8E81-B91F-4F9F-9DFC-B48B63B5F110}" srcId="{7182A769-BFAD-4BE3-BA6E-BF9BAC4327C8}" destId="{47A195EE-6A1C-41B6-BAF2-23342015C125}" srcOrd="0" destOrd="0" parTransId="{5DAD9AEA-EA76-4921-9DE4-5C405B961AFF}" sibTransId="{EC2F1DF8-CD2C-454A-A83F-681C65BCF259}"/>
    <dgm:cxn modelId="{6705FAEE-5309-4051-B2C8-10D1440D287E}" srcId="{34923299-0283-49CF-B8A6-EB3821AAF767}" destId="{2B735FFE-9B16-45E1-90CF-9631FC173624}" srcOrd="2" destOrd="0" parTransId="{AE082294-3797-4B39-9F45-8290D06ADAF7}" sibTransId="{A1FC3355-E268-4072-BB1A-7E6D50EC534B}"/>
    <dgm:cxn modelId="{07CD008F-B3AC-4FD6-8A23-C419AC144ECE}" type="presOf" srcId="{A7B0FD99-BD2E-4746-B9B8-4592D9CB1044}" destId="{702776E4-0328-42F1-BF75-FB72D621701F}" srcOrd="0" destOrd="0" presId="urn:microsoft.com/office/officeart/2005/8/layout/vList5"/>
    <dgm:cxn modelId="{4459AE5A-00EE-4F40-847A-A4BBD41C161D}" type="presOf" srcId="{604723DF-D64C-45CA-9AFC-47FDFACBFE9A}" destId="{702776E4-0328-42F1-BF75-FB72D621701F}" srcOrd="0" destOrd="3" presId="urn:microsoft.com/office/officeart/2005/8/layout/vList5"/>
    <dgm:cxn modelId="{63E4106C-C19C-4E2D-9FA5-A65A5187EEAE}" srcId="{FDC0FCBE-2423-4582-8141-78ABA012E666}" destId="{838946EC-FA0E-4574-A32F-AEA0ACB22A62}" srcOrd="2" destOrd="0" parTransId="{581454CD-EAD7-490F-BADC-B107D05CC44A}" sibTransId="{1C43EEAB-FCBE-485B-98FA-7D1563FA4DC5}"/>
    <dgm:cxn modelId="{B42B1EC7-1233-4BCC-8F28-9A07C71BB88E}" srcId="{FDC0FCBE-2423-4582-8141-78ABA012E666}" destId="{0D384219-1228-46C9-8FCE-DD31D637CDEB}" srcOrd="5" destOrd="0" parTransId="{1B636697-DC56-408F-8510-97999A9B6491}" sibTransId="{2B951557-13C1-4AAE-8AD1-675F3E645A56}"/>
    <dgm:cxn modelId="{037E64E0-B131-4CCC-88CD-3D415CADB797}" srcId="{2B735FFE-9B16-45E1-90CF-9631FC173624}" destId="{50343414-3FBF-4E69-A3F8-BA9BDE6EF439}" srcOrd="0" destOrd="0" parTransId="{1378A705-0230-4427-A4C0-3D0F1CF3D6B3}" sibTransId="{738936E3-06A5-40D1-BA06-5361A2A2E54E}"/>
    <dgm:cxn modelId="{EBAE2E7D-A2CC-49CF-B831-711B576F61CE}" type="presOf" srcId="{B39BE8AA-4D50-4BF9-847B-AD128ACF07A6}" destId="{9713D5B5-B117-475E-872D-5D6BD3C3F1CD}" srcOrd="0" destOrd="2" presId="urn:microsoft.com/office/officeart/2005/8/layout/vList5"/>
    <dgm:cxn modelId="{1901331E-1B84-4353-8D7E-1D761088BF2B}" type="presOf" srcId="{838946EC-FA0E-4574-A32F-AEA0ACB22A62}" destId="{702776E4-0328-42F1-BF75-FB72D621701F}" srcOrd="0" destOrd="2" presId="urn:microsoft.com/office/officeart/2005/8/layout/vList5"/>
    <dgm:cxn modelId="{53629142-93EB-4CFC-AFA3-D7C6202ECDC7}" type="presOf" srcId="{47A195EE-6A1C-41B6-BAF2-23342015C125}" destId="{9713D5B5-B117-475E-872D-5D6BD3C3F1CD}" srcOrd="0" destOrd="0" presId="urn:microsoft.com/office/officeart/2005/8/layout/vList5"/>
    <dgm:cxn modelId="{5A0D8D0A-D79A-4BD7-9571-BBB13EEF9408}" type="presOf" srcId="{DCEC0A71-AD2B-4890-B71A-D936877AE669}" destId="{9713D5B5-B117-475E-872D-5D6BD3C3F1CD}" srcOrd="0" destOrd="3" presId="urn:microsoft.com/office/officeart/2005/8/layout/vList5"/>
    <dgm:cxn modelId="{458EFB7B-075B-42D7-95B7-5340CB9A6456}" type="presOf" srcId="{50343414-3FBF-4E69-A3F8-BA9BDE6EF439}" destId="{A1EA111D-C321-48B3-ACD5-02A4E707CA46}" srcOrd="0" destOrd="0" presId="urn:microsoft.com/office/officeart/2005/8/layout/vList5"/>
    <dgm:cxn modelId="{A11E9B1E-7231-4C16-918C-184E0A8D23F2}" type="presOf" srcId="{0D384219-1228-46C9-8FCE-DD31D637CDEB}" destId="{702776E4-0328-42F1-BF75-FB72D621701F}" srcOrd="0" destOrd="5" presId="urn:microsoft.com/office/officeart/2005/8/layout/vList5"/>
    <dgm:cxn modelId="{1F3D673F-3335-4145-BD68-D1A32B4B01CA}" srcId="{FDC0FCBE-2423-4582-8141-78ABA012E666}" destId="{A7B0FD99-BD2E-4746-B9B8-4592D9CB1044}" srcOrd="0" destOrd="0" parTransId="{B52E3F71-E7C8-4BE8-B207-1F80492B2EC5}" sibTransId="{8094C6DE-E2E0-412E-9C87-78DAAB1181C1}"/>
    <dgm:cxn modelId="{E19EF758-C017-4C35-B74C-1F51C8786272}" srcId="{FDC0FCBE-2423-4582-8141-78ABA012E666}" destId="{604723DF-D64C-45CA-9AFC-47FDFACBFE9A}" srcOrd="3" destOrd="0" parTransId="{17D68B13-9B52-464E-830E-265E7BAB7E27}" sibTransId="{C927126D-F42C-4BF1-8FAD-2F64FCD89714}"/>
    <dgm:cxn modelId="{8A324312-51A0-4237-8B88-FC8B3938E032}" srcId="{34923299-0283-49CF-B8A6-EB3821AAF767}" destId="{7182A769-BFAD-4BE3-BA6E-BF9BAC4327C8}" srcOrd="1" destOrd="0" parTransId="{55776334-F3BB-4A8A-ADDE-B82A481642C4}" sibTransId="{D3344922-BF48-4D3E-A91B-AC5292140FCE}"/>
    <dgm:cxn modelId="{0B88F54B-5F48-4D9C-9EA7-1EC5F545B435}" type="presOf" srcId="{34923299-0283-49CF-B8A6-EB3821AAF767}" destId="{062815D7-4EA5-42E0-AA28-FBE2EC5E917E}" srcOrd="0" destOrd="0" presId="urn:microsoft.com/office/officeart/2005/8/layout/vList5"/>
    <dgm:cxn modelId="{CE75B5E9-A43E-484B-99D9-96441C1C8DE7}" type="presOf" srcId="{FDC0FCBE-2423-4582-8141-78ABA012E666}" destId="{00A8E12F-32BB-492C-8C3D-73D02C045299}" srcOrd="0" destOrd="0" presId="urn:microsoft.com/office/officeart/2005/8/layout/vList5"/>
    <dgm:cxn modelId="{46A141C3-8F1C-4157-8DE3-DDDF60B7067F}" type="presOf" srcId="{1F6802E3-4000-439D-903C-32EE6615F76B}" destId="{702776E4-0328-42F1-BF75-FB72D621701F}" srcOrd="0" destOrd="1" presId="urn:microsoft.com/office/officeart/2005/8/layout/vList5"/>
    <dgm:cxn modelId="{41FA8F1B-9194-4DE3-9289-CB0B522FA9A1}" srcId="{7182A769-BFAD-4BE3-BA6E-BF9BAC4327C8}" destId="{DCEC0A71-AD2B-4890-B71A-D936877AE669}" srcOrd="3" destOrd="0" parTransId="{4A3EEAA0-342E-4610-BDAC-FE4E3C9BF51A}" sibTransId="{71D7282C-0CF3-4ACA-AC97-325BE5A1A376}"/>
    <dgm:cxn modelId="{9D224549-240C-4DB4-8FC4-C2BCF5FAD8B5}" type="presOf" srcId="{BDDADF01-2B12-4EFD-A7DC-9E9AEF6E6C49}" destId="{9713D5B5-B117-475E-872D-5D6BD3C3F1CD}" srcOrd="0" destOrd="4" presId="urn:microsoft.com/office/officeart/2005/8/layout/vList5"/>
    <dgm:cxn modelId="{CBF818F0-17CB-401F-8231-9FD0A3D85785}" srcId="{FDC0FCBE-2423-4582-8141-78ABA012E666}" destId="{11E5D264-54F3-48AD-887D-A1574F165EE7}" srcOrd="6" destOrd="0" parTransId="{26CEEE69-3425-4F9F-938B-182FE4F90501}" sibTransId="{BE32C2AC-26A0-4264-8EC2-9A1338A3C95C}"/>
    <dgm:cxn modelId="{7CE91CDA-753D-459B-B5AC-9EA5C99388F9}" type="presOf" srcId="{7182A769-BFAD-4BE3-BA6E-BF9BAC4327C8}" destId="{C3B2ED2A-DFDC-483B-9949-712276C6EB99}" srcOrd="0" destOrd="0" presId="urn:microsoft.com/office/officeart/2005/8/layout/vList5"/>
    <dgm:cxn modelId="{24D0699F-F2F1-412E-8D4C-7CB66380ED28}" type="presOf" srcId="{11E5D264-54F3-48AD-887D-A1574F165EE7}" destId="{702776E4-0328-42F1-BF75-FB72D621701F}" srcOrd="0" destOrd="6" presId="urn:microsoft.com/office/officeart/2005/8/layout/vList5"/>
    <dgm:cxn modelId="{C1311081-2DF8-401A-9CA1-EC93783ECE83}" srcId="{34923299-0283-49CF-B8A6-EB3821AAF767}" destId="{FDC0FCBE-2423-4582-8141-78ABA012E666}" srcOrd="0" destOrd="0" parTransId="{BAEAF916-8F5F-4401-9DB6-606C0E6F1D50}" sibTransId="{24EC074D-220F-4AC5-8058-71491041ABC3}"/>
    <dgm:cxn modelId="{9C2EE2C2-8BF8-4160-A728-563C9E709D1F}" srcId="{7182A769-BFAD-4BE3-BA6E-BF9BAC4327C8}" destId="{B39BE8AA-4D50-4BF9-847B-AD128ACF07A6}" srcOrd="2" destOrd="0" parTransId="{0797201C-AA46-45A1-8846-BC8768784997}" sibTransId="{731EE586-A44F-4A4C-B461-64F65A12D74D}"/>
    <dgm:cxn modelId="{0E741FA3-4670-4F4F-A326-6BADCE0B7F3F}" type="presOf" srcId="{760F73E3-7322-40FD-8BC9-AA83F4EFA11F}" destId="{9713D5B5-B117-475E-872D-5D6BD3C3F1CD}" srcOrd="0" destOrd="1" presId="urn:microsoft.com/office/officeart/2005/8/layout/vList5"/>
    <dgm:cxn modelId="{6B59292D-2655-4E73-BBCB-DA0207FBF875}" type="presOf" srcId="{A1C77745-2EFD-4639-81FE-87F9A298686A}" destId="{702776E4-0328-42F1-BF75-FB72D621701F}" srcOrd="0" destOrd="4" presId="urn:microsoft.com/office/officeart/2005/8/layout/vList5"/>
    <dgm:cxn modelId="{19A50702-95D3-4EFA-A7DF-C387997EAA44}" type="presOf" srcId="{2B735FFE-9B16-45E1-90CF-9631FC173624}" destId="{6DDE2A60-3658-4DB2-BE90-DFB13911221E}" srcOrd="0" destOrd="0" presId="urn:microsoft.com/office/officeart/2005/8/layout/vList5"/>
    <dgm:cxn modelId="{BDA79C75-6A85-4FCE-BCAC-269759948277}" srcId="{FDC0FCBE-2423-4582-8141-78ABA012E666}" destId="{A1C77745-2EFD-4639-81FE-87F9A298686A}" srcOrd="4" destOrd="0" parTransId="{962509EE-E7B1-4F9F-A1B3-57B1C3816274}" sibTransId="{D0F8909E-54C6-465A-A239-0C0CDB0C2683}"/>
    <dgm:cxn modelId="{A1F55458-38E3-4CFC-ADF6-2518E2B206DF}" type="presParOf" srcId="{062815D7-4EA5-42E0-AA28-FBE2EC5E917E}" destId="{6EBC4933-777F-4ED1-AFE2-B25C4A799391}" srcOrd="0" destOrd="0" presId="urn:microsoft.com/office/officeart/2005/8/layout/vList5"/>
    <dgm:cxn modelId="{022E4F13-1C8F-4EBE-AED5-CC95A026C4E1}" type="presParOf" srcId="{6EBC4933-777F-4ED1-AFE2-B25C4A799391}" destId="{00A8E12F-32BB-492C-8C3D-73D02C045299}" srcOrd="0" destOrd="0" presId="urn:microsoft.com/office/officeart/2005/8/layout/vList5"/>
    <dgm:cxn modelId="{2725586E-3A23-4CE7-B95E-EA019D987848}" type="presParOf" srcId="{6EBC4933-777F-4ED1-AFE2-B25C4A799391}" destId="{702776E4-0328-42F1-BF75-FB72D621701F}" srcOrd="1" destOrd="0" presId="urn:microsoft.com/office/officeart/2005/8/layout/vList5"/>
    <dgm:cxn modelId="{4E07E631-8C13-46E4-B126-92AADFFBB29A}" type="presParOf" srcId="{062815D7-4EA5-42E0-AA28-FBE2EC5E917E}" destId="{875FF7FC-5627-4AA0-9E3C-F98ECE1C4D29}" srcOrd="1" destOrd="0" presId="urn:microsoft.com/office/officeart/2005/8/layout/vList5"/>
    <dgm:cxn modelId="{4232A6A3-7DF5-44EC-97A0-9B501B8B4D7C}" type="presParOf" srcId="{062815D7-4EA5-42E0-AA28-FBE2EC5E917E}" destId="{03CA82CB-3A19-47DE-9C9C-7B01AE345A90}" srcOrd="2" destOrd="0" presId="urn:microsoft.com/office/officeart/2005/8/layout/vList5"/>
    <dgm:cxn modelId="{FFB903FD-A9BF-4241-9414-8B580D6731A0}" type="presParOf" srcId="{03CA82CB-3A19-47DE-9C9C-7B01AE345A90}" destId="{C3B2ED2A-DFDC-483B-9949-712276C6EB99}" srcOrd="0" destOrd="0" presId="urn:microsoft.com/office/officeart/2005/8/layout/vList5"/>
    <dgm:cxn modelId="{363E91E8-4F75-4418-BF97-CB53A7F53C8D}" type="presParOf" srcId="{03CA82CB-3A19-47DE-9C9C-7B01AE345A90}" destId="{9713D5B5-B117-475E-872D-5D6BD3C3F1CD}" srcOrd="1" destOrd="0" presId="urn:microsoft.com/office/officeart/2005/8/layout/vList5"/>
    <dgm:cxn modelId="{13B4BB9D-0319-4A8D-BE88-242DA87CBE54}" type="presParOf" srcId="{062815D7-4EA5-42E0-AA28-FBE2EC5E917E}" destId="{CC4B8681-E321-4076-B243-235102F0E029}" srcOrd="3" destOrd="0" presId="urn:microsoft.com/office/officeart/2005/8/layout/vList5"/>
    <dgm:cxn modelId="{E7D041CB-6636-48E8-80A6-B543A9402F6E}" type="presParOf" srcId="{062815D7-4EA5-42E0-AA28-FBE2EC5E917E}" destId="{43F8468B-48D7-4EC2-AE2F-6AD43F728C7C}" srcOrd="4" destOrd="0" presId="urn:microsoft.com/office/officeart/2005/8/layout/vList5"/>
    <dgm:cxn modelId="{2BF214AC-ABC8-4AE9-AF7D-17D5D0BF81A1}" type="presParOf" srcId="{43F8468B-48D7-4EC2-AE2F-6AD43F728C7C}" destId="{6DDE2A60-3658-4DB2-BE90-DFB13911221E}" srcOrd="0" destOrd="0" presId="urn:microsoft.com/office/officeart/2005/8/layout/vList5"/>
    <dgm:cxn modelId="{4E0DBF55-7F81-4664-90F7-07644B891E08}" type="presParOf" srcId="{43F8468B-48D7-4EC2-AE2F-6AD43F728C7C}" destId="{A1EA111D-C321-48B3-ACD5-02A4E707CA46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3810E-3CE8-4BBC-8202-D6A03D8D79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D6C5DA6-623C-48C8-AAF5-2744463428DA}">
      <dgm:prSet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/>
            <a:t>1. Индивидуальные характеристики ребенка: его способности, особенности эмоциональной сферы, состояние здоровья, особенности семейной среды.</a:t>
          </a:r>
          <a:br>
            <a:rPr lang="ru-RU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181A8607-840F-4508-8C26-41895DDB310B}" type="parTrans" cxnId="{ABDEB4E6-D598-436B-AF00-49470D4F69E7}">
      <dgm:prSet/>
      <dgm:spPr/>
      <dgm:t>
        <a:bodyPr/>
        <a:lstStyle/>
        <a:p>
          <a:endParaRPr lang="ru-RU"/>
        </a:p>
      </dgm:t>
    </dgm:pt>
    <dgm:pt modelId="{074EB2CE-29E0-4CF5-A3E2-60C821B421F5}" type="sibTrans" cxnId="{ABDEB4E6-D598-436B-AF00-49470D4F69E7}">
      <dgm:prSet/>
      <dgm:spPr/>
      <dgm:t>
        <a:bodyPr/>
        <a:lstStyle/>
        <a:p>
          <a:endParaRPr lang="ru-RU"/>
        </a:p>
      </dgm:t>
    </dgm:pt>
    <dgm:pt modelId="{3E974B52-48AD-434F-B9A2-3CF5F15D6883}">
      <dgm:prSet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/>
            <a:t>2. Влияние социально-экономических и социально-культурных условий: семейное окружение, материальное состояние семьи, ее культурный уровень, ценности и т. д.</a:t>
          </a:r>
          <a:br>
            <a:rPr lang="ru-RU" sz="1800" dirty="0" smtClean="0"/>
          </a:br>
          <a:r>
            <a:rPr lang="ru-RU" sz="1500" dirty="0" smtClean="0"/>
            <a:t/>
          </a:r>
          <a:br>
            <a:rPr lang="ru-RU" sz="1500" dirty="0" smtClean="0"/>
          </a:br>
          <a:endParaRPr lang="ru-RU" sz="1500" dirty="0"/>
        </a:p>
      </dgm:t>
    </dgm:pt>
    <dgm:pt modelId="{3D6CA9C4-7C0B-4259-94C7-251D52F6379D}" type="parTrans" cxnId="{1F17ACE1-9F40-4DF6-A445-94E65036381F}">
      <dgm:prSet/>
      <dgm:spPr/>
      <dgm:t>
        <a:bodyPr/>
        <a:lstStyle/>
        <a:p>
          <a:endParaRPr lang="ru-RU"/>
        </a:p>
      </dgm:t>
    </dgm:pt>
    <dgm:pt modelId="{BCCB002E-5730-4491-A39F-CD638D26340A}" type="sibTrans" cxnId="{1F17ACE1-9F40-4DF6-A445-94E65036381F}">
      <dgm:prSet/>
      <dgm:spPr/>
      <dgm:t>
        <a:bodyPr/>
        <a:lstStyle/>
        <a:p>
          <a:endParaRPr lang="ru-RU"/>
        </a:p>
      </dgm:t>
    </dgm:pt>
    <dgm:pt modelId="{DC0DA380-F34A-485B-9EFD-D0DE1C7530AD}" type="pres">
      <dgm:prSet presAssocID="{6FC3810E-3CE8-4BBC-8202-D6A03D8D792F}" presName="compositeShape" presStyleCnt="0">
        <dgm:presLayoutVars>
          <dgm:dir/>
          <dgm:resizeHandles/>
        </dgm:presLayoutVars>
      </dgm:prSet>
      <dgm:spPr/>
    </dgm:pt>
    <dgm:pt modelId="{C3ED7C9A-6F22-47BF-AD02-ADB94E6F34F8}" type="pres">
      <dgm:prSet presAssocID="{6FC3810E-3CE8-4BBC-8202-D6A03D8D792F}" presName="pyramid" presStyleLbl="node1" presStyleIdx="0" presStyleCnt="1" custScaleX="146153" custLinFactNeighborX="-6731" custLinFactNeighborY="-11538"/>
      <dgm:spPr/>
    </dgm:pt>
    <dgm:pt modelId="{19E4AC69-E9F6-4C34-A67B-429B1636085D}" type="pres">
      <dgm:prSet presAssocID="{6FC3810E-3CE8-4BBC-8202-D6A03D8D792F}" presName="theList" presStyleCnt="0"/>
      <dgm:spPr/>
    </dgm:pt>
    <dgm:pt modelId="{46FBEA71-FAE0-4B07-8FEB-D49A7E491B63}" type="pres">
      <dgm:prSet presAssocID="{DD6C5DA6-623C-48C8-AAF5-2744463428DA}" presName="aNode" presStyleLbl="fgAcc1" presStyleIdx="0" presStyleCnt="2" custScaleX="163273" custScaleY="11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37F6-0E24-43F6-8262-36E6734B56D0}" type="pres">
      <dgm:prSet presAssocID="{DD6C5DA6-623C-48C8-AAF5-2744463428DA}" presName="aSpace" presStyleCnt="0"/>
      <dgm:spPr/>
    </dgm:pt>
    <dgm:pt modelId="{22E7CB24-A9B8-4C4B-8EF2-B4D3E5C6907D}" type="pres">
      <dgm:prSet presAssocID="{3E974B52-48AD-434F-B9A2-3CF5F15D6883}" presName="aNode" presStyleLbl="fgAcc1" presStyleIdx="1" presStyleCnt="2" custScaleX="161714" custScaleY="124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C8616-C507-431F-AAE0-91D053BCF109}" type="pres">
      <dgm:prSet presAssocID="{3E974B52-48AD-434F-B9A2-3CF5F15D6883}" presName="aSpace" presStyleCnt="0"/>
      <dgm:spPr/>
    </dgm:pt>
  </dgm:ptLst>
  <dgm:cxnLst>
    <dgm:cxn modelId="{C88C0B73-C75E-4232-A792-6124E40C8A40}" type="presOf" srcId="{6FC3810E-3CE8-4BBC-8202-D6A03D8D792F}" destId="{DC0DA380-F34A-485B-9EFD-D0DE1C7530AD}" srcOrd="0" destOrd="0" presId="urn:microsoft.com/office/officeart/2005/8/layout/pyramid2"/>
    <dgm:cxn modelId="{ABDEB4E6-D598-436B-AF00-49470D4F69E7}" srcId="{6FC3810E-3CE8-4BBC-8202-D6A03D8D792F}" destId="{DD6C5DA6-623C-48C8-AAF5-2744463428DA}" srcOrd="0" destOrd="0" parTransId="{181A8607-840F-4508-8C26-41895DDB310B}" sibTransId="{074EB2CE-29E0-4CF5-A3E2-60C821B421F5}"/>
    <dgm:cxn modelId="{1F17ACE1-9F40-4DF6-A445-94E65036381F}" srcId="{6FC3810E-3CE8-4BBC-8202-D6A03D8D792F}" destId="{3E974B52-48AD-434F-B9A2-3CF5F15D6883}" srcOrd="1" destOrd="0" parTransId="{3D6CA9C4-7C0B-4259-94C7-251D52F6379D}" sibTransId="{BCCB002E-5730-4491-A39F-CD638D26340A}"/>
    <dgm:cxn modelId="{5C62B097-CFEF-4F47-92AA-3426AAFCBFD4}" type="presOf" srcId="{DD6C5DA6-623C-48C8-AAF5-2744463428DA}" destId="{46FBEA71-FAE0-4B07-8FEB-D49A7E491B63}" srcOrd="0" destOrd="0" presId="urn:microsoft.com/office/officeart/2005/8/layout/pyramid2"/>
    <dgm:cxn modelId="{7EAF2020-1909-4C97-95D6-955A1384BD65}" type="presOf" srcId="{3E974B52-48AD-434F-B9A2-3CF5F15D6883}" destId="{22E7CB24-A9B8-4C4B-8EF2-B4D3E5C6907D}" srcOrd="0" destOrd="0" presId="urn:microsoft.com/office/officeart/2005/8/layout/pyramid2"/>
    <dgm:cxn modelId="{BE495D34-585A-41DB-8A38-A99FE7259395}" type="presParOf" srcId="{DC0DA380-F34A-485B-9EFD-D0DE1C7530AD}" destId="{C3ED7C9A-6F22-47BF-AD02-ADB94E6F34F8}" srcOrd="0" destOrd="0" presId="urn:microsoft.com/office/officeart/2005/8/layout/pyramid2"/>
    <dgm:cxn modelId="{25A97278-5EAA-454F-A376-A951812E309B}" type="presParOf" srcId="{DC0DA380-F34A-485B-9EFD-D0DE1C7530AD}" destId="{19E4AC69-E9F6-4C34-A67B-429B1636085D}" srcOrd="1" destOrd="0" presId="urn:microsoft.com/office/officeart/2005/8/layout/pyramid2"/>
    <dgm:cxn modelId="{EC527D5B-6123-499B-B1CC-72B695B42827}" type="presParOf" srcId="{19E4AC69-E9F6-4C34-A67B-429B1636085D}" destId="{46FBEA71-FAE0-4B07-8FEB-D49A7E491B63}" srcOrd="0" destOrd="0" presId="urn:microsoft.com/office/officeart/2005/8/layout/pyramid2"/>
    <dgm:cxn modelId="{8860B9A9-52DA-4CF0-82E1-8D815AA7947B}" type="presParOf" srcId="{19E4AC69-E9F6-4C34-A67B-429B1636085D}" destId="{8BA337F6-0E24-43F6-8262-36E6734B56D0}" srcOrd="1" destOrd="0" presId="urn:microsoft.com/office/officeart/2005/8/layout/pyramid2"/>
    <dgm:cxn modelId="{25F14DB1-032F-4A73-818A-C201B5319247}" type="presParOf" srcId="{19E4AC69-E9F6-4C34-A67B-429B1636085D}" destId="{22E7CB24-A9B8-4C4B-8EF2-B4D3E5C6907D}" srcOrd="2" destOrd="0" presId="urn:microsoft.com/office/officeart/2005/8/layout/pyramid2"/>
    <dgm:cxn modelId="{6D479866-71F6-45C2-BE6D-42C4EBA803A8}" type="presParOf" srcId="{19E4AC69-E9F6-4C34-A67B-429B1636085D}" destId="{E94C8616-C507-431F-AAE0-91D053BCF109}" srcOrd="3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BF874-9510-47A4-B583-216CA5E183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9F353-5968-48D7-AE2A-F7BA98D07728}">
      <dgm:prSet/>
      <dgm:spPr/>
      <dgm:t>
        <a:bodyPr/>
        <a:lstStyle/>
        <a:p>
          <a:r>
            <a:rPr lang="ru-RU" b="1" dirty="0" smtClean="0"/>
            <a:t>Реакция тревожности и неуверенности</a:t>
          </a:r>
          <a:endParaRPr lang="ru-RU" dirty="0"/>
        </a:p>
      </dgm:t>
    </dgm:pt>
    <dgm:pt modelId="{2BFFB604-F704-4FF4-9FA6-F76991819463}" type="parTrans" cxnId="{2C9B3224-E917-41FE-B454-431AC0C65793}">
      <dgm:prSet/>
      <dgm:spPr/>
      <dgm:t>
        <a:bodyPr/>
        <a:lstStyle/>
        <a:p>
          <a:endParaRPr lang="ru-RU"/>
        </a:p>
      </dgm:t>
    </dgm:pt>
    <dgm:pt modelId="{4C5882BB-B684-470C-9993-044D6C3B35E1}" type="sibTrans" cxnId="{2C9B3224-E917-41FE-B454-431AC0C65793}">
      <dgm:prSet/>
      <dgm:spPr/>
      <dgm:t>
        <a:bodyPr/>
        <a:lstStyle/>
        <a:p>
          <a:endParaRPr lang="ru-RU"/>
        </a:p>
      </dgm:t>
    </dgm:pt>
    <dgm:pt modelId="{44AFE79C-7B67-4190-BAAB-F9FF7539B076}">
      <dgm:prSet/>
      <dgm:spPr/>
      <dgm:t>
        <a:bodyPr/>
        <a:lstStyle/>
        <a:p>
          <a:r>
            <a:rPr lang="ru-RU" b="1" dirty="0" smtClean="0"/>
            <a:t>Реакция пассивного протеста</a:t>
          </a:r>
          <a:endParaRPr lang="ru-RU" dirty="0"/>
        </a:p>
      </dgm:t>
    </dgm:pt>
    <dgm:pt modelId="{4E9FF6B3-CC99-4655-87A7-540570512C3E}" type="parTrans" cxnId="{FA408DA8-CB0D-4EBE-A708-A4159A62FE09}">
      <dgm:prSet/>
      <dgm:spPr/>
      <dgm:t>
        <a:bodyPr/>
        <a:lstStyle/>
        <a:p>
          <a:endParaRPr lang="ru-RU"/>
        </a:p>
      </dgm:t>
    </dgm:pt>
    <dgm:pt modelId="{C308BB33-D489-4469-A6FA-7E0F72632730}" type="sibTrans" cxnId="{FA408DA8-CB0D-4EBE-A708-A4159A62FE09}">
      <dgm:prSet/>
      <dgm:spPr/>
      <dgm:t>
        <a:bodyPr/>
        <a:lstStyle/>
        <a:p>
          <a:endParaRPr lang="ru-RU"/>
        </a:p>
      </dgm:t>
    </dgm:pt>
    <dgm:pt modelId="{45100F1A-EADE-4FAA-BAB8-333BF86718B0}">
      <dgm:prSet/>
      <dgm:spPr/>
      <dgm:t>
        <a:bodyPr/>
        <a:lstStyle/>
        <a:p>
          <a:r>
            <a:rPr lang="ru-RU" b="1" dirty="0" smtClean="0"/>
            <a:t>Реакция активного протеста</a:t>
          </a:r>
          <a:endParaRPr lang="ru-RU" dirty="0"/>
        </a:p>
      </dgm:t>
    </dgm:pt>
    <dgm:pt modelId="{34E8B389-07C1-499A-93E4-77B7AE0518E6}" type="parTrans" cxnId="{7CF944F1-B92D-419E-9AE9-BFCAB886F999}">
      <dgm:prSet/>
      <dgm:spPr/>
      <dgm:t>
        <a:bodyPr/>
        <a:lstStyle/>
        <a:p>
          <a:endParaRPr lang="ru-RU"/>
        </a:p>
      </dgm:t>
    </dgm:pt>
    <dgm:pt modelId="{5BB5E045-9E70-456C-B1AA-307C54F1CDE6}" type="sibTrans" cxnId="{7CF944F1-B92D-419E-9AE9-BFCAB886F999}">
      <dgm:prSet/>
      <dgm:spPr/>
      <dgm:t>
        <a:bodyPr/>
        <a:lstStyle/>
        <a:p>
          <a:endParaRPr lang="ru-RU"/>
        </a:p>
      </dgm:t>
    </dgm:pt>
    <dgm:pt modelId="{A5E9AE40-A08B-4193-8D0F-A74FB375B31E}" type="pres">
      <dgm:prSet presAssocID="{151BF874-9510-47A4-B583-216CA5E183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FFB2F-A3F3-4FAE-9BCB-E1B905A52EB6}" type="pres">
      <dgm:prSet presAssocID="{45100F1A-EADE-4FAA-BAB8-333BF86718B0}" presName="parentLin" presStyleCnt="0"/>
      <dgm:spPr/>
    </dgm:pt>
    <dgm:pt modelId="{B8ED43F9-FA11-4D30-8312-9A40DF873E46}" type="pres">
      <dgm:prSet presAssocID="{45100F1A-EADE-4FAA-BAB8-333BF86718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B70A15-1985-455C-B269-D20746E2A9BC}" type="pres">
      <dgm:prSet presAssocID="{45100F1A-EADE-4FAA-BAB8-333BF86718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4538-B633-4ECF-A022-C9B589D36F45}" type="pres">
      <dgm:prSet presAssocID="{45100F1A-EADE-4FAA-BAB8-333BF86718B0}" presName="negativeSpace" presStyleCnt="0"/>
      <dgm:spPr/>
    </dgm:pt>
    <dgm:pt modelId="{9CC3CB71-71AF-492C-9646-AE4FB0AABE30}" type="pres">
      <dgm:prSet presAssocID="{45100F1A-EADE-4FAA-BAB8-333BF86718B0}" presName="childText" presStyleLbl="conFgAcc1" presStyleIdx="0" presStyleCnt="3">
        <dgm:presLayoutVars>
          <dgm:bulletEnabled val="1"/>
        </dgm:presLayoutVars>
      </dgm:prSet>
      <dgm:spPr/>
    </dgm:pt>
    <dgm:pt modelId="{2EC66513-ABDB-4839-BA77-9CC1ADFC09A4}" type="pres">
      <dgm:prSet presAssocID="{5BB5E045-9E70-456C-B1AA-307C54F1CDE6}" presName="spaceBetweenRectangles" presStyleCnt="0"/>
      <dgm:spPr/>
    </dgm:pt>
    <dgm:pt modelId="{B72C955D-FA5E-4BAA-B993-AF8FBB8E8357}" type="pres">
      <dgm:prSet presAssocID="{44AFE79C-7B67-4190-BAAB-F9FF7539B076}" presName="parentLin" presStyleCnt="0"/>
      <dgm:spPr/>
    </dgm:pt>
    <dgm:pt modelId="{F5D999E5-C49C-49F1-9D90-05830609EA2E}" type="pres">
      <dgm:prSet presAssocID="{44AFE79C-7B67-4190-BAAB-F9FF7539B07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F630BC-04A5-4E7C-B6C7-F754EBF56FB5}" type="pres">
      <dgm:prSet presAssocID="{44AFE79C-7B67-4190-BAAB-F9FF7539B0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A6359-5D45-4BD3-A8F4-80BF0DEDCF71}" type="pres">
      <dgm:prSet presAssocID="{44AFE79C-7B67-4190-BAAB-F9FF7539B076}" presName="negativeSpace" presStyleCnt="0"/>
      <dgm:spPr/>
    </dgm:pt>
    <dgm:pt modelId="{00FC0A17-18DC-4B8F-B5A2-E608592F9931}" type="pres">
      <dgm:prSet presAssocID="{44AFE79C-7B67-4190-BAAB-F9FF7539B076}" presName="childText" presStyleLbl="conFgAcc1" presStyleIdx="1" presStyleCnt="3">
        <dgm:presLayoutVars>
          <dgm:bulletEnabled val="1"/>
        </dgm:presLayoutVars>
      </dgm:prSet>
      <dgm:spPr/>
    </dgm:pt>
    <dgm:pt modelId="{3A9EECBF-33D7-489E-8975-13BC40D3FE80}" type="pres">
      <dgm:prSet presAssocID="{C308BB33-D489-4469-A6FA-7E0F72632730}" presName="spaceBetweenRectangles" presStyleCnt="0"/>
      <dgm:spPr/>
    </dgm:pt>
    <dgm:pt modelId="{319C6442-5B1C-4548-95D2-A237D6206179}" type="pres">
      <dgm:prSet presAssocID="{FB19F353-5968-48D7-AE2A-F7BA98D07728}" presName="parentLin" presStyleCnt="0"/>
      <dgm:spPr/>
    </dgm:pt>
    <dgm:pt modelId="{872B304E-4C6F-4E8A-AF4B-F2A49A3F4F50}" type="pres">
      <dgm:prSet presAssocID="{FB19F353-5968-48D7-AE2A-F7BA98D077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7D64FB-A575-45EA-9495-9549CE73D601}" type="pres">
      <dgm:prSet presAssocID="{FB19F353-5968-48D7-AE2A-F7BA98D077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97962-E99B-4B95-A095-7AAB0005DF96}" type="pres">
      <dgm:prSet presAssocID="{FB19F353-5968-48D7-AE2A-F7BA98D07728}" presName="negativeSpace" presStyleCnt="0"/>
      <dgm:spPr/>
    </dgm:pt>
    <dgm:pt modelId="{F3F20F53-CBDB-484E-8A7C-6930D21DE2AF}" type="pres">
      <dgm:prSet presAssocID="{FB19F353-5968-48D7-AE2A-F7BA98D077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A9D71E-503E-496E-82E3-62F6E7730B9F}" type="presOf" srcId="{151BF874-9510-47A4-B583-216CA5E183E5}" destId="{A5E9AE40-A08B-4193-8D0F-A74FB375B31E}" srcOrd="0" destOrd="0" presId="urn:microsoft.com/office/officeart/2005/8/layout/list1"/>
    <dgm:cxn modelId="{D7C47C9D-9D1A-49C1-A9A2-1ACCCFEA48DE}" type="presOf" srcId="{45100F1A-EADE-4FAA-BAB8-333BF86718B0}" destId="{B8ED43F9-FA11-4D30-8312-9A40DF873E46}" srcOrd="0" destOrd="0" presId="urn:microsoft.com/office/officeart/2005/8/layout/list1"/>
    <dgm:cxn modelId="{FA408DA8-CB0D-4EBE-A708-A4159A62FE09}" srcId="{151BF874-9510-47A4-B583-216CA5E183E5}" destId="{44AFE79C-7B67-4190-BAAB-F9FF7539B076}" srcOrd="1" destOrd="0" parTransId="{4E9FF6B3-CC99-4655-87A7-540570512C3E}" sibTransId="{C308BB33-D489-4469-A6FA-7E0F72632730}"/>
    <dgm:cxn modelId="{9CB8924E-6170-4398-98B6-42B81AE289FA}" type="presOf" srcId="{45100F1A-EADE-4FAA-BAB8-333BF86718B0}" destId="{6AB70A15-1985-455C-B269-D20746E2A9BC}" srcOrd="1" destOrd="0" presId="urn:microsoft.com/office/officeart/2005/8/layout/list1"/>
    <dgm:cxn modelId="{7CF944F1-B92D-419E-9AE9-BFCAB886F999}" srcId="{151BF874-9510-47A4-B583-216CA5E183E5}" destId="{45100F1A-EADE-4FAA-BAB8-333BF86718B0}" srcOrd="0" destOrd="0" parTransId="{34E8B389-07C1-499A-93E4-77B7AE0518E6}" sibTransId="{5BB5E045-9E70-456C-B1AA-307C54F1CDE6}"/>
    <dgm:cxn modelId="{63355D1B-2149-45A7-B0CF-3A43CDC21CA3}" type="presOf" srcId="{44AFE79C-7B67-4190-BAAB-F9FF7539B076}" destId="{F5D999E5-C49C-49F1-9D90-05830609EA2E}" srcOrd="0" destOrd="0" presId="urn:microsoft.com/office/officeart/2005/8/layout/list1"/>
    <dgm:cxn modelId="{2C9B3224-E917-41FE-B454-431AC0C65793}" srcId="{151BF874-9510-47A4-B583-216CA5E183E5}" destId="{FB19F353-5968-48D7-AE2A-F7BA98D07728}" srcOrd="2" destOrd="0" parTransId="{2BFFB604-F704-4FF4-9FA6-F76991819463}" sibTransId="{4C5882BB-B684-470C-9993-044D6C3B35E1}"/>
    <dgm:cxn modelId="{48E8FA12-6547-40A7-B2AA-FBB37157E1B4}" type="presOf" srcId="{44AFE79C-7B67-4190-BAAB-F9FF7539B076}" destId="{6BF630BC-04A5-4E7C-B6C7-F754EBF56FB5}" srcOrd="1" destOrd="0" presId="urn:microsoft.com/office/officeart/2005/8/layout/list1"/>
    <dgm:cxn modelId="{95979F13-8F22-4CAB-8BAF-82F1FFD43CB6}" type="presOf" srcId="{FB19F353-5968-48D7-AE2A-F7BA98D07728}" destId="{872B304E-4C6F-4E8A-AF4B-F2A49A3F4F50}" srcOrd="0" destOrd="0" presId="urn:microsoft.com/office/officeart/2005/8/layout/list1"/>
    <dgm:cxn modelId="{79CEFF51-8124-4248-A767-DC22D1E27FC7}" type="presOf" srcId="{FB19F353-5968-48D7-AE2A-F7BA98D07728}" destId="{597D64FB-A575-45EA-9495-9549CE73D601}" srcOrd="1" destOrd="0" presId="urn:microsoft.com/office/officeart/2005/8/layout/list1"/>
    <dgm:cxn modelId="{69AC661D-6847-4300-B8BF-21BED62129F4}" type="presParOf" srcId="{A5E9AE40-A08B-4193-8D0F-A74FB375B31E}" destId="{E73FFB2F-A3F3-4FAE-9BCB-E1B905A52EB6}" srcOrd="0" destOrd="0" presId="urn:microsoft.com/office/officeart/2005/8/layout/list1"/>
    <dgm:cxn modelId="{4AC88554-0999-4AF4-B7BD-0027E5F7B456}" type="presParOf" srcId="{E73FFB2F-A3F3-4FAE-9BCB-E1B905A52EB6}" destId="{B8ED43F9-FA11-4D30-8312-9A40DF873E46}" srcOrd="0" destOrd="0" presId="urn:microsoft.com/office/officeart/2005/8/layout/list1"/>
    <dgm:cxn modelId="{C9CE914F-C6F3-4ED9-8497-89D78D3D86F2}" type="presParOf" srcId="{E73FFB2F-A3F3-4FAE-9BCB-E1B905A52EB6}" destId="{6AB70A15-1985-455C-B269-D20746E2A9BC}" srcOrd="1" destOrd="0" presId="urn:microsoft.com/office/officeart/2005/8/layout/list1"/>
    <dgm:cxn modelId="{1505FCDD-9B88-4788-89F1-3A823E5D5BBF}" type="presParOf" srcId="{A5E9AE40-A08B-4193-8D0F-A74FB375B31E}" destId="{020B4538-B633-4ECF-A022-C9B589D36F45}" srcOrd="1" destOrd="0" presId="urn:microsoft.com/office/officeart/2005/8/layout/list1"/>
    <dgm:cxn modelId="{26F8BE66-D4EE-4F19-8DCE-C2BEA4BADBAE}" type="presParOf" srcId="{A5E9AE40-A08B-4193-8D0F-A74FB375B31E}" destId="{9CC3CB71-71AF-492C-9646-AE4FB0AABE30}" srcOrd="2" destOrd="0" presId="urn:microsoft.com/office/officeart/2005/8/layout/list1"/>
    <dgm:cxn modelId="{E7B7DDF1-E92A-48CC-AB22-6765F240CBF0}" type="presParOf" srcId="{A5E9AE40-A08B-4193-8D0F-A74FB375B31E}" destId="{2EC66513-ABDB-4839-BA77-9CC1ADFC09A4}" srcOrd="3" destOrd="0" presId="urn:microsoft.com/office/officeart/2005/8/layout/list1"/>
    <dgm:cxn modelId="{DD641536-7ED3-4965-8C3B-CEEC924C930A}" type="presParOf" srcId="{A5E9AE40-A08B-4193-8D0F-A74FB375B31E}" destId="{B72C955D-FA5E-4BAA-B993-AF8FBB8E8357}" srcOrd="4" destOrd="0" presId="urn:microsoft.com/office/officeart/2005/8/layout/list1"/>
    <dgm:cxn modelId="{6113AF7F-FA90-41CE-A000-F076FDDD7F28}" type="presParOf" srcId="{B72C955D-FA5E-4BAA-B993-AF8FBB8E8357}" destId="{F5D999E5-C49C-49F1-9D90-05830609EA2E}" srcOrd="0" destOrd="0" presId="urn:microsoft.com/office/officeart/2005/8/layout/list1"/>
    <dgm:cxn modelId="{DF70E3A4-4295-4CB2-8E1A-090D7CF91056}" type="presParOf" srcId="{B72C955D-FA5E-4BAA-B993-AF8FBB8E8357}" destId="{6BF630BC-04A5-4E7C-B6C7-F754EBF56FB5}" srcOrd="1" destOrd="0" presId="urn:microsoft.com/office/officeart/2005/8/layout/list1"/>
    <dgm:cxn modelId="{23F2A175-CB51-428A-9B1C-22D86AD3D8E1}" type="presParOf" srcId="{A5E9AE40-A08B-4193-8D0F-A74FB375B31E}" destId="{F65A6359-5D45-4BD3-A8F4-80BF0DEDCF71}" srcOrd="5" destOrd="0" presId="urn:microsoft.com/office/officeart/2005/8/layout/list1"/>
    <dgm:cxn modelId="{F95FABCD-ACB7-4FD9-9242-5B2707CD5794}" type="presParOf" srcId="{A5E9AE40-A08B-4193-8D0F-A74FB375B31E}" destId="{00FC0A17-18DC-4B8F-B5A2-E608592F9931}" srcOrd="6" destOrd="0" presId="urn:microsoft.com/office/officeart/2005/8/layout/list1"/>
    <dgm:cxn modelId="{5AB21D3D-B10D-45FA-8051-325E33F067F3}" type="presParOf" srcId="{A5E9AE40-A08B-4193-8D0F-A74FB375B31E}" destId="{3A9EECBF-33D7-489E-8975-13BC40D3FE80}" srcOrd="7" destOrd="0" presId="urn:microsoft.com/office/officeart/2005/8/layout/list1"/>
    <dgm:cxn modelId="{D948BA41-F570-47E5-A458-B746908D51D3}" type="presParOf" srcId="{A5E9AE40-A08B-4193-8D0F-A74FB375B31E}" destId="{319C6442-5B1C-4548-95D2-A237D6206179}" srcOrd="8" destOrd="0" presId="urn:microsoft.com/office/officeart/2005/8/layout/list1"/>
    <dgm:cxn modelId="{54B3309D-358C-4C2B-8C87-91A0BA208A35}" type="presParOf" srcId="{319C6442-5B1C-4548-95D2-A237D6206179}" destId="{872B304E-4C6F-4E8A-AF4B-F2A49A3F4F50}" srcOrd="0" destOrd="0" presId="urn:microsoft.com/office/officeart/2005/8/layout/list1"/>
    <dgm:cxn modelId="{1C0EE504-C7C3-4FAA-B638-7BC451B455FB}" type="presParOf" srcId="{319C6442-5B1C-4548-95D2-A237D6206179}" destId="{597D64FB-A575-45EA-9495-9549CE73D601}" srcOrd="1" destOrd="0" presId="urn:microsoft.com/office/officeart/2005/8/layout/list1"/>
    <dgm:cxn modelId="{E538AB31-D456-4BE6-9BE4-BE25FB5041A2}" type="presParOf" srcId="{A5E9AE40-A08B-4193-8D0F-A74FB375B31E}" destId="{9FA97962-E99B-4B95-A095-7AAB0005DF96}" srcOrd="9" destOrd="0" presId="urn:microsoft.com/office/officeart/2005/8/layout/list1"/>
    <dgm:cxn modelId="{0B7DA59E-70A2-43E5-8FD2-7F4C429740C0}" type="presParOf" srcId="{A5E9AE40-A08B-4193-8D0F-A74FB375B31E}" destId="{F3F20F53-CBDB-484E-8A7C-6930D21DE2AF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1A09C-5656-4F6D-80A2-12E95525BC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AE20C-C847-40BC-8E8E-F01603BC2CDE}">
      <dgm:prSet custT="1"/>
      <dgm:spPr/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600" dirty="0" smtClean="0"/>
            <a:t>Ребенок непослушен, нарушает дисциплину на уроке, на перемене, ссорится с одноклассниками, мешает им играть, и дети отвергают его. В эмоциональной сфере наблюдаются вспышки раздражения, гнева. </a:t>
          </a:r>
          <a:br>
            <a:rPr lang="ru-RU" sz="1600" dirty="0" smtClean="0"/>
          </a:b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E9BCAE7A-8E13-4C92-8C48-6DF949F8971D}" type="parTrans" cxnId="{1C68EA2B-020B-48E9-9271-F1E4E8CEC8FB}">
      <dgm:prSet/>
      <dgm:spPr/>
      <dgm:t>
        <a:bodyPr/>
        <a:lstStyle/>
        <a:p>
          <a:endParaRPr lang="ru-RU"/>
        </a:p>
      </dgm:t>
    </dgm:pt>
    <dgm:pt modelId="{5BCE0DC4-C935-4FA3-B594-75DC737FE589}" type="sibTrans" cxnId="{1C68EA2B-020B-48E9-9271-F1E4E8CEC8FB}">
      <dgm:prSet/>
      <dgm:spPr/>
      <dgm:t>
        <a:bodyPr/>
        <a:lstStyle/>
        <a:p>
          <a:endParaRPr lang="ru-RU"/>
        </a:p>
      </dgm:t>
    </dgm:pt>
    <dgm:pt modelId="{2EE05A35-378F-4048-AA38-DD2FAF67404F}" type="pres">
      <dgm:prSet presAssocID="{B371A09C-5656-4F6D-80A2-12E95525BC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555D8-C5AC-4978-8E2F-4F276A2DCD8E}" type="pres">
      <dgm:prSet presAssocID="{B371A09C-5656-4F6D-80A2-12E95525BCC0}" presName="arrow" presStyleLbl="bgShp" presStyleIdx="0" presStyleCnt="1"/>
      <dgm:spPr/>
    </dgm:pt>
    <dgm:pt modelId="{DD7483F4-CA71-4A06-82F9-076A8602E56F}" type="pres">
      <dgm:prSet presAssocID="{B371A09C-5656-4F6D-80A2-12E95525BCC0}" presName="linearProcess" presStyleCnt="0"/>
      <dgm:spPr/>
    </dgm:pt>
    <dgm:pt modelId="{1514A7D7-0C6B-457B-96F1-E8B7A7182BE0}" type="pres">
      <dgm:prSet presAssocID="{FC0AE20C-C847-40BC-8E8E-F01603BC2CD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CA98A-7CAE-4B3A-82E1-F60D5ED28843}" type="presOf" srcId="{B371A09C-5656-4F6D-80A2-12E95525BCC0}" destId="{2EE05A35-378F-4048-AA38-DD2FAF67404F}" srcOrd="0" destOrd="0" presId="urn:microsoft.com/office/officeart/2005/8/layout/hProcess9"/>
    <dgm:cxn modelId="{2FAB9C1F-5EB2-4EF4-AA4F-9D63D4C5370C}" type="presOf" srcId="{FC0AE20C-C847-40BC-8E8E-F01603BC2CDE}" destId="{1514A7D7-0C6B-457B-96F1-E8B7A7182BE0}" srcOrd="0" destOrd="0" presId="urn:microsoft.com/office/officeart/2005/8/layout/hProcess9"/>
    <dgm:cxn modelId="{1C68EA2B-020B-48E9-9271-F1E4E8CEC8FB}" srcId="{B371A09C-5656-4F6D-80A2-12E95525BCC0}" destId="{FC0AE20C-C847-40BC-8E8E-F01603BC2CDE}" srcOrd="0" destOrd="0" parTransId="{E9BCAE7A-8E13-4C92-8C48-6DF949F8971D}" sibTransId="{5BCE0DC4-C935-4FA3-B594-75DC737FE589}"/>
    <dgm:cxn modelId="{DBEB52F7-13B3-4416-9B0E-0723ECA4D3B7}" type="presParOf" srcId="{2EE05A35-378F-4048-AA38-DD2FAF67404F}" destId="{C69555D8-C5AC-4978-8E2F-4F276A2DCD8E}" srcOrd="0" destOrd="0" presId="urn:microsoft.com/office/officeart/2005/8/layout/hProcess9"/>
    <dgm:cxn modelId="{75D700D9-9259-4481-A301-7254B440337A}" type="presParOf" srcId="{2EE05A35-378F-4048-AA38-DD2FAF67404F}" destId="{DD7483F4-CA71-4A06-82F9-076A8602E56F}" srcOrd="1" destOrd="0" presId="urn:microsoft.com/office/officeart/2005/8/layout/hProcess9"/>
    <dgm:cxn modelId="{DB665FF7-F7A7-45B5-834A-35263A785D5F}" type="presParOf" srcId="{DD7483F4-CA71-4A06-82F9-076A8602E56F}" destId="{1514A7D7-0C6B-457B-96F1-E8B7A7182BE0}" srcOrd="0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26FC6-EF86-4E34-A6D1-41DFB0455C4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D1F1618-5E8C-47DF-B69F-06B5D5BE69C6}">
      <dgm:prSet/>
      <dgm:spPr/>
      <dgm:t>
        <a:bodyPr/>
        <a:lstStyle/>
        <a:p>
          <a:r>
            <a:rPr lang="ru-RU" dirty="0" smtClean="0"/>
            <a:t>Ребенок редко поднимает руку на уроке, требования учителя выполняет формально (не вдумываясь в смысл того, что делает), </a:t>
          </a:r>
          <a:endParaRPr lang="ru-RU" dirty="0"/>
        </a:p>
      </dgm:t>
    </dgm:pt>
    <dgm:pt modelId="{2ED223B9-8978-4B0C-8347-825653CCEAE5}" type="parTrans" cxnId="{7E33B1DB-41E1-40C9-8FD9-21B307E3FDBB}">
      <dgm:prSet/>
      <dgm:spPr/>
      <dgm:t>
        <a:bodyPr/>
        <a:lstStyle/>
        <a:p>
          <a:endParaRPr lang="ru-RU"/>
        </a:p>
      </dgm:t>
    </dgm:pt>
    <dgm:pt modelId="{6DBD5650-6979-462E-85E2-CCAC100A42F0}" type="sibTrans" cxnId="{7E33B1DB-41E1-40C9-8FD9-21B307E3FDBB}">
      <dgm:prSet/>
      <dgm:spPr/>
      <dgm:t>
        <a:bodyPr/>
        <a:lstStyle/>
        <a:p>
          <a:endParaRPr lang="ru-RU"/>
        </a:p>
      </dgm:t>
    </dgm:pt>
    <dgm:pt modelId="{B08FD2BC-3F3D-476E-B2BE-130CA6A841B9}">
      <dgm:prSet/>
      <dgm:spPr/>
      <dgm:t>
        <a:bodyPr/>
        <a:lstStyle/>
        <a:p>
          <a:r>
            <a:rPr lang="ru-RU" dirty="0" smtClean="0"/>
            <a:t>На перемене  ребенок пассивен, предпочитает находиться один, не проявляет интереса к коллективным играм.</a:t>
          </a:r>
          <a:endParaRPr lang="ru-RU" dirty="0"/>
        </a:p>
      </dgm:t>
    </dgm:pt>
    <dgm:pt modelId="{0CCFF67A-13E5-4C25-B23F-C23AF2849E4F}" type="parTrans" cxnId="{D1623C94-3005-4306-9F61-319B3DD51D5B}">
      <dgm:prSet/>
      <dgm:spPr/>
      <dgm:t>
        <a:bodyPr/>
        <a:lstStyle/>
        <a:p>
          <a:endParaRPr lang="ru-RU"/>
        </a:p>
      </dgm:t>
    </dgm:pt>
    <dgm:pt modelId="{19306A9E-3D38-4608-A5CE-96381A6F9075}" type="sibTrans" cxnId="{D1623C94-3005-4306-9F61-319B3DD51D5B}">
      <dgm:prSet/>
      <dgm:spPr/>
      <dgm:t>
        <a:bodyPr/>
        <a:lstStyle/>
        <a:p>
          <a:endParaRPr lang="ru-RU"/>
        </a:p>
      </dgm:t>
    </dgm:pt>
    <dgm:pt modelId="{1649A03C-B4C8-4720-8A3D-57363E26C956}">
      <dgm:prSet/>
      <dgm:spPr/>
      <dgm:t>
        <a:bodyPr/>
        <a:lstStyle/>
        <a:p>
          <a:r>
            <a:rPr lang="ru-RU" dirty="0" smtClean="0"/>
            <a:t>Дома у ребенка преобладает подавленное настроение, страхи.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8DB7075-E33B-4E53-91B9-2101A1C426EE}" type="parTrans" cxnId="{002E4943-6DF6-4574-A73B-B47C42C40DD5}">
      <dgm:prSet/>
      <dgm:spPr/>
      <dgm:t>
        <a:bodyPr/>
        <a:lstStyle/>
        <a:p>
          <a:endParaRPr lang="ru-RU"/>
        </a:p>
      </dgm:t>
    </dgm:pt>
    <dgm:pt modelId="{A5D29183-1DEA-47E7-A4D1-14E44C12DA19}" type="sibTrans" cxnId="{002E4943-6DF6-4574-A73B-B47C42C40DD5}">
      <dgm:prSet/>
      <dgm:spPr/>
      <dgm:t>
        <a:bodyPr/>
        <a:lstStyle/>
        <a:p>
          <a:endParaRPr lang="ru-RU"/>
        </a:p>
      </dgm:t>
    </dgm:pt>
    <dgm:pt modelId="{CDBD6899-6705-40E8-BDCA-E7B72BBE36BF}" type="pres">
      <dgm:prSet presAssocID="{DF026FC6-EF86-4E34-A6D1-41DFB0455C4A}" presName="compositeShape" presStyleCnt="0">
        <dgm:presLayoutVars>
          <dgm:chMax val="7"/>
          <dgm:dir/>
          <dgm:resizeHandles val="exact"/>
        </dgm:presLayoutVars>
      </dgm:prSet>
      <dgm:spPr/>
    </dgm:pt>
    <dgm:pt modelId="{B96B5885-4D63-4441-B99E-81A6B0073D8E}" type="pres">
      <dgm:prSet presAssocID="{5D1F1618-5E8C-47DF-B69F-06B5D5BE69C6}" presName="circ1" presStyleLbl="vennNode1" presStyleIdx="0" presStyleCnt="3" custLinFactNeighborX="-4348" custLinFactNeighborY="280"/>
      <dgm:spPr/>
      <dgm:t>
        <a:bodyPr/>
        <a:lstStyle/>
        <a:p>
          <a:endParaRPr lang="ru-RU"/>
        </a:p>
      </dgm:t>
    </dgm:pt>
    <dgm:pt modelId="{0B7343E1-26DF-4E6E-8EBB-AFE05A379D1A}" type="pres">
      <dgm:prSet presAssocID="{5D1F1618-5E8C-47DF-B69F-06B5D5BE69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0952E-F91B-46DD-9A08-01087EB76EDB}" type="pres">
      <dgm:prSet presAssocID="{1649A03C-B4C8-4720-8A3D-57363E26C956}" presName="circ2" presStyleLbl="vennNode1" presStyleIdx="1" presStyleCnt="3" custLinFactNeighborX="4465" custLinFactNeighborY="1580"/>
      <dgm:spPr/>
      <dgm:t>
        <a:bodyPr/>
        <a:lstStyle/>
        <a:p>
          <a:endParaRPr lang="ru-RU"/>
        </a:p>
      </dgm:t>
    </dgm:pt>
    <dgm:pt modelId="{2476BF9A-C7A2-4CEB-B38A-ADA169A55C0B}" type="pres">
      <dgm:prSet presAssocID="{1649A03C-B4C8-4720-8A3D-57363E26C9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37DE0-C19B-48CA-A5A2-139493D28563}" type="pres">
      <dgm:prSet presAssocID="{B08FD2BC-3F3D-476E-B2BE-130CA6A841B9}" presName="circ3" presStyleLbl="vennNode1" presStyleIdx="2" presStyleCnt="3" custLinFactNeighborX="-8435" custLinFactNeighborY="3942"/>
      <dgm:spPr/>
      <dgm:t>
        <a:bodyPr/>
        <a:lstStyle/>
        <a:p>
          <a:endParaRPr lang="ru-RU"/>
        </a:p>
      </dgm:t>
    </dgm:pt>
    <dgm:pt modelId="{E2D0D8AA-5DB8-45D9-A919-B276959DF37E}" type="pres">
      <dgm:prSet presAssocID="{B08FD2BC-3F3D-476E-B2BE-130CA6A841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6C12A-39A9-4D6D-8701-F36CD349081F}" type="presOf" srcId="{5D1F1618-5E8C-47DF-B69F-06B5D5BE69C6}" destId="{B96B5885-4D63-4441-B99E-81A6B0073D8E}" srcOrd="0" destOrd="0" presId="urn:microsoft.com/office/officeart/2005/8/layout/venn1"/>
    <dgm:cxn modelId="{8553672F-DDD6-44A2-8EF6-2AF8D4918E1A}" type="presOf" srcId="{1649A03C-B4C8-4720-8A3D-57363E26C956}" destId="{C8F0952E-F91B-46DD-9A08-01087EB76EDB}" srcOrd="0" destOrd="0" presId="urn:microsoft.com/office/officeart/2005/8/layout/venn1"/>
    <dgm:cxn modelId="{40645F7E-CB00-44A3-BFAE-6A05485EE4C8}" type="presOf" srcId="{DF026FC6-EF86-4E34-A6D1-41DFB0455C4A}" destId="{CDBD6899-6705-40E8-BDCA-E7B72BBE36BF}" srcOrd="0" destOrd="0" presId="urn:microsoft.com/office/officeart/2005/8/layout/venn1"/>
    <dgm:cxn modelId="{E45A2452-7744-4151-8F77-92B7BE225BF3}" type="presOf" srcId="{1649A03C-B4C8-4720-8A3D-57363E26C956}" destId="{2476BF9A-C7A2-4CEB-B38A-ADA169A55C0B}" srcOrd="1" destOrd="0" presId="urn:microsoft.com/office/officeart/2005/8/layout/venn1"/>
    <dgm:cxn modelId="{002E4943-6DF6-4574-A73B-B47C42C40DD5}" srcId="{DF026FC6-EF86-4E34-A6D1-41DFB0455C4A}" destId="{1649A03C-B4C8-4720-8A3D-57363E26C956}" srcOrd="1" destOrd="0" parTransId="{08DB7075-E33B-4E53-91B9-2101A1C426EE}" sibTransId="{A5D29183-1DEA-47E7-A4D1-14E44C12DA19}"/>
    <dgm:cxn modelId="{7E33B1DB-41E1-40C9-8FD9-21B307E3FDBB}" srcId="{DF026FC6-EF86-4E34-A6D1-41DFB0455C4A}" destId="{5D1F1618-5E8C-47DF-B69F-06B5D5BE69C6}" srcOrd="0" destOrd="0" parTransId="{2ED223B9-8978-4B0C-8347-825653CCEAE5}" sibTransId="{6DBD5650-6979-462E-85E2-CCAC100A42F0}"/>
    <dgm:cxn modelId="{4AFA5AE9-B3E9-4262-BCEC-7742C756DEFB}" type="presOf" srcId="{B08FD2BC-3F3D-476E-B2BE-130CA6A841B9}" destId="{E2D0D8AA-5DB8-45D9-A919-B276959DF37E}" srcOrd="1" destOrd="0" presId="urn:microsoft.com/office/officeart/2005/8/layout/venn1"/>
    <dgm:cxn modelId="{5F1ADBB0-2A14-434B-B4C7-2E40070AC524}" type="presOf" srcId="{B08FD2BC-3F3D-476E-B2BE-130CA6A841B9}" destId="{A3537DE0-C19B-48CA-A5A2-139493D28563}" srcOrd="0" destOrd="0" presId="urn:microsoft.com/office/officeart/2005/8/layout/venn1"/>
    <dgm:cxn modelId="{A310A894-9EE6-4240-B357-AF5F6AAFC387}" type="presOf" srcId="{5D1F1618-5E8C-47DF-B69F-06B5D5BE69C6}" destId="{0B7343E1-26DF-4E6E-8EBB-AFE05A379D1A}" srcOrd="1" destOrd="0" presId="urn:microsoft.com/office/officeart/2005/8/layout/venn1"/>
    <dgm:cxn modelId="{D1623C94-3005-4306-9F61-319B3DD51D5B}" srcId="{DF026FC6-EF86-4E34-A6D1-41DFB0455C4A}" destId="{B08FD2BC-3F3D-476E-B2BE-130CA6A841B9}" srcOrd="2" destOrd="0" parTransId="{0CCFF67A-13E5-4C25-B23F-C23AF2849E4F}" sibTransId="{19306A9E-3D38-4608-A5CE-96381A6F9075}"/>
    <dgm:cxn modelId="{AEBCF5BF-A441-4EAF-BE7C-510F083C8935}" type="presParOf" srcId="{CDBD6899-6705-40E8-BDCA-E7B72BBE36BF}" destId="{B96B5885-4D63-4441-B99E-81A6B0073D8E}" srcOrd="0" destOrd="0" presId="urn:microsoft.com/office/officeart/2005/8/layout/venn1"/>
    <dgm:cxn modelId="{94ADB5A9-7D9F-420D-ACA9-B870A9BBF428}" type="presParOf" srcId="{CDBD6899-6705-40E8-BDCA-E7B72BBE36BF}" destId="{0B7343E1-26DF-4E6E-8EBB-AFE05A379D1A}" srcOrd="1" destOrd="0" presId="urn:microsoft.com/office/officeart/2005/8/layout/venn1"/>
    <dgm:cxn modelId="{5A995E7A-6606-40E1-8E72-7F57D747F36C}" type="presParOf" srcId="{CDBD6899-6705-40E8-BDCA-E7B72BBE36BF}" destId="{C8F0952E-F91B-46DD-9A08-01087EB76EDB}" srcOrd="2" destOrd="0" presId="urn:microsoft.com/office/officeart/2005/8/layout/venn1"/>
    <dgm:cxn modelId="{7686AD05-4769-421B-9F07-3E9DE1882FEA}" type="presParOf" srcId="{CDBD6899-6705-40E8-BDCA-E7B72BBE36BF}" destId="{2476BF9A-C7A2-4CEB-B38A-ADA169A55C0B}" srcOrd="3" destOrd="0" presId="urn:microsoft.com/office/officeart/2005/8/layout/venn1"/>
    <dgm:cxn modelId="{D9DCC34F-D88C-4EA1-8D52-7DD123B9D26A}" type="presParOf" srcId="{CDBD6899-6705-40E8-BDCA-E7B72BBE36BF}" destId="{A3537DE0-C19B-48CA-A5A2-139493D28563}" srcOrd="4" destOrd="0" presId="urn:microsoft.com/office/officeart/2005/8/layout/venn1"/>
    <dgm:cxn modelId="{B08A7E58-26E0-4344-9FA8-D818C12DC9F8}" type="presParOf" srcId="{CDBD6899-6705-40E8-BDCA-E7B72BBE36BF}" destId="{E2D0D8AA-5DB8-45D9-A919-B276959DF37E}" srcOrd="5" destOrd="0" presId="urn:microsoft.com/office/officeart/2005/8/layout/ven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CC02CE-5115-48E0-ADBA-FF5DEC222F1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7B748-9371-4C47-8DF4-E56F32DB451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Тревожность и неуверенность</a:t>
          </a:r>
          <a:endParaRPr lang="ru-RU" dirty="0">
            <a:solidFill>
              <a:srgbClr val="002060"/>
            </a:solidFill>
          </a:endParaRPr>
        </a:p>
      </dgm:t>
    </dgm:pt>
    <dgm:pt modelId="{6F866FA1-CC56-4C00-AB1E-147CFCD02195}" type="parTrans" cxnId="{3B0D1359-8B1D-4FAD-8568-E7E04AD63F99}">
      <dgm:prSet/>
      <dgm:spPr/>
      <dgm:t>
        <a:bodyPr/>
        <a:lstStyle/>
        <a:p>
          <a:endParaRPr lang="ru-RU"/>
        </a:p>
      </dgm:t>
    </dgm:pt>
    <dgm:pt modelId="{451706B5-B16E-4C9D-8F04-DBEFB5D64B14}" type="sibTrans" cxnId="{3B0D1359-8B1D-4FAD-8568-E7E04AD63F99}">
      <dgm:prSet/>
      <dgm:spPr/>
      <dgm:t>
        <a:bodyPr/>
        <a:lstStyle/>
        <a:p>
          <a:endParaRPr lang="ru-RU"/>
        </a:p>
      </dgm:t>
    </dgm:pt>
    <dgm:pt modelId="{6E502FA9-2201-4000-AD73-43746E5A4533}">
      <dgm:prSet phldrT="[Текст]"/>
      <dgm:spPr/>
      <dgm:t>
        <a:bodyPr/>
        <a:lstStyle/>
        <a:p>
          <a:r>
            <a:rPr lang="ru-RU" dirty="0" smtClean="0"/>
            <a:t>Ребенок пассивен на уроке, при ответах наблюдается напряженность, скованность, на перемене не может найти себе занятие, предпочитает находиться рядом с детьми, но не вступает с ними в контакт</a:t>
          </a:r>
          <a:endParaRPr lang="ru-RU" dirty="0"/>
        </a:p>
      </dgm:t>
    </dgm:pt>
    <dgm:pt modelId="{CF3F7ACB-482E-4050-913D-1219F9F7F663}" type="parTrans" cxnId="{CB251C84-C39A-4F67-9E5F-17F1DDDD420F}">
      <dgm:prSet/>
      <dgm:spPr/>
      <dgm:t>
        <a:bodyPr/>
        <a:lstStyle/>
        <a:p>
          <a:endParaRPr lang="ru-RU"/>
        </a:p>
      </dgm:t>
    </dgm:pt>
    <dgm:pt modelId="{57306BD2-BBC3-49B2-BFBB-8190376A9446}" type="sibTrans" cxnId="{CB251C84-C39A-4F67-9E5F-17F1DDDD420F}">
      <dgm:prSet/>
      <dgm:spPr/>
      <dgm:t>
        <a:bodyPr/>
        <a:lstStyle/>
        <a:p>
          <a:endParaRPr lang="ru-RU"/>
        </a:p>
      </dgm:t>
    </dgm:pt>
    <dgm:pt modelId="{B9F09C97-51C2-47D8-A600-8F2DA635083F}">
      <dgm:prSet/>
      <dgm:spPr/>
      <dgm:t>
        <a:bodyPr/>
        <a:lstStyle/>
        <a:p>
          <a:endParaRPr lang="ru-RU" dirty="0"/>
        </a:p>
      </dgm:t>
    </dgm:pt>
    <dgm:pt modelId="{80D1C121-2338-4B49-B416-824DEAD765EB}" type="parTrans" cxnId="{B0CD5C42-2451-4393-842E-012273D01733}">
      <dgm:prSet/>
      <dgm:spPr/>
      <dgm:t>
        <a:bodyPr/>
        <a:lstStyle/>
        <a:p>
          <a:endParaRPr lang="ru-RU"/>
        </a:p>
      </dgm:t>
    </dgm:pt>
    <dgm:pt modelId="{AF965B60-12AD-4E99-82EA-B39F292D5CC6}" type="sibTrans" cxnId="{B0CD5C42-2451-4393-842E-012273D01733}">
      <dgm:prSet/>
      <dgm:spPr/>
      <dgm:t>
        <a:bodyPr/>
        <a:lstStyle/>
        <a:p>
          <a:endParaRPr lang="ru-RU"/>
        </a:p>
      </dgm:t>
    </dgm:pt>
    <dgm:pt modelId="{16F77653-4F19-4DD7-9835-44940400EBB8}">
      <dgm:prSet/>
      <dgm:spPr/>
      <dgm:t>
        <a:bodyPr/>
        <a:lstStyle/>
        <a:p>
          <a:endParaRPr lang="ru-RU" dirty="0"/>
        </a:p>
      </dgm:t>
    </dgm:pt>
    <dgm:pt modelId="{BC95D942-E021-4CFA-BC81-7A4E31864DEF}" type="parTrans" cxnId="{151860D4-C24E-4826-B82A-EA165B5A00D0}">
      <dgm:prSet/>
      <dgm:spPr/>
      <dgm:t>
        <a:bodyPr/>
        <a:lstStyle/>
        <a:p>
          <a:endParaRPr lang="ru-RU"/>
        </a:p>
      </dgm:t>
    </dgm:pt>
    <dgm:pt modelId="{311143C4-DC23-4EAF-B967-27DB42F60F27}" type="sibTrans" cxnId="{151860D4-C24E-4826-B82A-EA165B5A00D0}">
      <dgm:prSet/>
      <dgm:spPr/>
      <dgm:t>
        <a:bodyPr/>
        <a:lstStyle/>
        <a:p>
          <a:endParaRPr lang="ru-RU"/>
        </a:p>
      </dgm:t>
    </dgm:pt>
    <dgm:pt modelId="{89CB2CDE-1268-452E-88A2-A43C93A9222E}">
      <dgm:prSet/>
      <dgm:spPr/>
      <dgm:t>
        <a:bodyPr/>
        <a:lstStyle/>
        <a:p>
          <a:r>
            <a:rPr lang="ru-RU" dirty="0" smtClean="0"/>
            <a:t>тревожен, часто плачет, краснеет, теряется даже при малейшем замечании учителя.</a:t>
          </a:r>
          <a:endParaRPr lang="ru-RU" dirty="0"/>
        </a:p>
      </dgm:t>
    </dgm:pt>
    <dgm:pt modelId="{E2686382-0E97-420E-81BC-0A47C6CC84D6}" type="parTrans" cxnId="{EFDE1639-F440-45D3-86E3-0B3E09B5FC51}">
      <dgm:prSet/>
      <dgm:spPr/>
      <dgm:t>
        <a:bodyPr/>
        <a:lstStyle/>
        <a:p>
          <a:endParaRPr lang="ru-RU"/>
        </a:p>
      </dgm:t>
    </dgm:pt>
    <dgm:pt modelId="{5805E12B-B484-4E3E-8699-8AE9B0DD15F9}" type="sibTrans" cxnId="{EFDE1639-F440-45D3-86E3-0B3E09B5FC51}">
      <dgm:prSet/>
      <dgm:spPr/>
      <dgm:t>
        <a:bodyPr/>
        <a:lstStyle/>
        <a:p>
          <a:endParaRPr lang="ru-RU"/>
        </a:p>
      </dgm:t>
    </dgm:pt>
    <dgm:pt modelId="{E9077F08-3E0E-4B57-910A-E72C90F07893}">
      <dgm:prSet phldrT="[Текст]"/>
      <dgm:spPr/>
      <dgm:t>
        <a:bodyPr/>
        <a:lstStyle/>
        <a:p>
          <a:r>
            <a:rPr lang="ru-RU" dirty="0" smtClean="0"/>
            <a:t>Иногда выражение реакции тревожности сопровождается тиками, заиканием, а также учащением соматических заболеваний (головная боль, тошнота, ощущение усталости и т. п.)</a:t>
          </a:r>
          <a:endParaRPr lang="ru-RU" dirty="0"/>
        </a:p>
      </dgm:t>
    </dgm:pt>
    <dgm:pt modelId="{8E988F4F-F90B-48E0-8A93-B24B3AF163D0}" type="sibTrans" cxnId="{E9C261C0-D057-409B-94FF-AD4AB9987E7B}">
      <dgm:prSet/>
      <dgm:spPr/>
      <dgm:t>
        <a:bodyPr/>
        <a:lstStyle/>
        <a:p>
          <a:endParaRPr lang="ru-RU"/>
        </a:p>
      </dgm:t>
    </dgm:pt>
    <dgm:pt modelId="{750000DD-E312-4A06-A554-47CF1A42E0C0}" type="parTrans" cxnId="{E9C261C0-D057-409B-94FF-AD4AB9987E7B}">
      <dgm:prSet/>
      <dgm:spPr/>
      <dgm:t>
        <a:bodyPr/>
        <a:lstStyle/>
        <a:p>
          <a:endParaRPr lang="ru-RU"/>
        </a:p>
      </dgm:t>
    </dgm:pt>
    <dgm:pt modelId="{3494CC54-291A-4BF8-B22A-989FCA42B173}" type="pres">
      <dgm:prSet presAssocID="{11CC02CE-5115-48E0-ADBA-FF5DEC222F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F2390-52A2-4A48-9E1F-4DFEAC3BCDE9}" type="pres">
      <dgm:prSet presAssocID="{01D7B748-9371-4C47-8DF4-E56F32DB4512}" presName="centerShape" presStyleLbl="node0" presStyleIdx="0" presStyleCnt="1" custScaleX="273334" custScaleY="73006" custLinFactNeighborX="24" custLinFactNeighborY="-653"/>
      <dgm:spPr/>
      <dgm:t>
        <a:bodyPr/>
        <a:lstStyle/>
        <a:p>
          <a:endParaRPr lang="ru-RU"/>
        </a:p>
      </dgm:t>
    </dgm:pt>
    <dgm:pt modelId="{16352259-1AB1-41F8-9FD2-66218340A748}" type="pres">
      <dgm:prSet presAssocID="{CF3F7ACB-482E-4050-913D-1219F9F7F663}" presName="parTrans" presStyleLbl="bgSibTrans2D1" presStyleIdx="0" presStyleCnt="3" custLinFactNeighborX="9475" custLinFactNeighborY="-780"/>
      <dgm:spPr/>
      <dgm:t>
        <a:bodyPr/>
        <a:lstStyle/>
        <a:p>
          <a:endParaRPr lang="ru-RU"/>
        </a:p>
      </dgm:t>
    </dgm:pt>
    <dgm:pt modelId="{C3B93F62-AA62-46FE-98A2-E7AB5BD0B90C}" type="pres">
      <dgm:prSet presAssocID="{6E502FA9-2201-4000-AD73-43746E5A4533}" presName="node" presStyleLbl="node1" presStyleIdx="0" presStyleCnt="3" custScaleX="115943" custScaleY="113091" custRadScaleRad="138984" custRadScaleInc="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59535-C317-4DF1-8B50-B9D478366FA9}" type="pres">
      <dgm:prSet presAssocID="{E2686382-0E97-420E-81BC-0A47C6CC84D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A1B6A9B-07B1-48EA-9318-E4F110B5352D}" type="pres">
      <dgm:prSet presAssocID="{89CB2CDE-1268-452E-88A2-A43C93A922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A4E9-608A-4F03-AFB2-965E7A6D22D8}" type="pres">
      <dgm:prSet presAssocID="{750000DD-E312-4A06-A554-47CF1A42E0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A3A5732-B80A-4E77-8AEC-8EFA13B6B312}" type="pres">
      <dgm:prSet presAssocID="{E9077F08-3E0E-4B57-910A-E72C90F07893}" presName="node" presStyleLbl="node1" presStyleIdx="2" presStyleCnt="3" custScaleY="126242" custRadScaleRad="117295" custRadScaleInc="-16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69CAB-A718-4CA7-819A-CCBBFE9E0DAD}" type="presOf" srcId="{01D7B748-9371-4C47-8DF4-E56F32DB4512}" destId="{C2BF2390-52A2-4A48-9E1F-4DFEAC3BCDE9}" srcOrd="0" destOrd="0" presId="urn:microsoft.com/office/officeart/2005/8/layout/radial4"/>
    <dgm:cxn modelId="{91FCFCC2-088F-4CD4-B318-1102A7F7700A}" type="presOf" srcId="{750000DD-E312-4A06-A554-47CF1A42E0C0}" destId="{B911A4E9-608A-4F03-AFB2-965E7A6D22D8}" srcOrd="0" destOrd="0" presId="urn:microsoft.com/office/officeart/2005/8/layout/radial4"/>
    <dgm:cxn modelId="{CB251C84-C39A-4F67-9E5F-17F1DDDD420F}" srcId="{01D7B748-9371-4C47-8DF4-E56F32DB4512}" destId="{6E502FA9-2201-4000-AD73-43746E5A4533}" srcOrd="0" destOrd="0" parTransId="{CF3F7ACB-482E-4050-913D-1219F9F7F663}" sibTransId="{57306BD2-BBC3-49B2-BFBB-8190376A9446}"/>
    <dgm:cxn modelId="{9E9556C2-CD68-485F-AFA6-C3874B49C958}" type="presOf" srcId="{E2686382-0E97-420E-81BC-0A47C6CC84D6}" destId="{1F059535-C317-4DF1-8B50-B9D478366FA9}" srcOrd="0" destOrd="0" presId="urn:microsoft.com/office/officeart/2005/8/layout/radial4"/>
    <dgm:cxn modelId="{E9C261C0-D057-409B-94FF-AD4AB9987E7B}" srcId="{01D7B748-9371-4C47-8DF4-E56F32DB4512}" destId="{E9077F08-3E0E-4B57-910A-E72C90F07893}" srcOrd="2" destOrd="0" parTransId="{750000DD-E312-4A06-A554-47CF1A42E0C0}" sibTransId="{8E988F4F-F90B-48E0-8A93-B24B3AF163D0}"/>
    <dgm:cxn modelId="{6171E43E-6CAC-4DF8-BCE9-C886C0E68E3E}" type="presOf" srcId="{6E502FA9-2201-4000-AD73-43746E5A4533}" destId="{C3B93F62-AA62-46FE-98A2-E7AB5BD0B90C}" srcOrd="0" destOrd="0" presId="urn:microsoft.com/office/officeart/2005/8/layout/radial4"/>
    <dgm:cxn modelId="{047B342C-6DE8-422F-B272-59B7BCE04CA1}" type="presOf" srcId="{CF3F7ACB-482E-4050-913D-1219F9F7F663}" destId="{16352259-1AB1-41F8-9FD2-66218340A748}" srcOrd="0" destOrd="0" presId="urn:microsoft.com/office/officeart/2005/8/layout/radial4"/>
    <dgm:cxn modelId="{3B0D1359-8B1D-4FAD-8568-E7E04AD63F99}" srcId="{11CC02CE-5115-48E0-ADBA-FF5DEC222F15}" destId="{01D7B748-9371-4C47-8DF4-E56F32DB4512}" srcOrd="0" destOrd="0" parTransId="{6F866FA1-CC56-4C00-AB1E-147CFCD02195}" sibTransId="{451706B5-B16E-4C9D-8F04-DBEFB5D64B14}"/>
    <dgm:cxn modelId="{72D04117-F67D-4A4D-92E3-8458B71F74AF}" type="presOf" srcId="{E9077F08-3E0E-4B57-910A-E72C90F07893}" destId="{CA3A5732-B80A-4E77-8AEC-8EFA13B6B312}" srcOrd="0" destOrd="0" presId="urn:microsoft.com/office/officeart/2005/8/layout/radial4"/>
    <dgm:cxn modelId="{B0CD5C42-2451-4393-842E-012273D01733}" srcId="{11CC02CE-5115-48E0-ADBA-FF5DEC222F15}" destId="{B9F09C97-51C2-47D8-A600-8F2DA635083F}" srcOrd="2" destOrd="0" parTransId="{80D1C121-2338-4B49-B416-824DEAD765EB}" sibTransId="{AF965B60-12AD-4E99-82EA-B39F292D5CC6}"/>
    <dgm:cxn modelId="{151860D4-C24E-4826-B82A-EA165B5A00D0}" srcId="{11CC02CE-5115-48E0-ADBA-FF5DEC222F15}" destId="{16F77653-4F19-4DD7-9835-44940400EBB8}" srcOrd="1" destOrd="0" parTransId="{BC95D942-E021-4CFA-BC81-7A4E31864DEF}" sibTransId="{311143C4-DC23-4EAF-B967-27DB42F60F27}"/>
    <dgm:cxn modelId="{EBFBA549-A445-4BA6-A631-A27761AA1E80}" type="presOf" srcId="{11CC02CE-5115-48E0-ADBA-FF5DEC222F15}" destId="{3494CC54-291A-4BF8-B22A-989FCA42B173}" srcOrd="0" destOrd="0" presId="urn:microsoft.com/office/officeart/2005/8/layout/radial4"/>
    <dgm:cxn modelId="{EFDE1639-F440-45D3-86E3-0B3E09B5FC51}" srcId="{01D7B748-9371-4C47-8DF4-E56F32DB4512}" destId="{89CB2CDE-1268-452E-88A2-A43C93A9222E}" srcOrd="1" destOrd="0" parTransId="{E2686382-0E97-420E-81BC-0A47C6CC84D6}" sibTransId="{5805E12B-B484-4E3E-8699-8AE9B0DD15F9}"/>
    <dgm:cxn modelId="{CB033311-8FE4-43BE-B1BB-89407521E8D9}" type="presOf" srcId="{89CB2CDE-1268-452E-88A2-A43C93A9222E}" destId="{BA1B6A9B-07B1-48EA-9318-E4F110B5352D}" srcOrd="0" destOrd="0" presId="urn:microsoft.com/office/officeart/2005/8/layout/radial4"/>
    <dgm:cxn modelId="{46CB9425-A3C4-4678-8DC5-08D1D6055308}" type="presParOf" srcId="{3494CC54-291A-4BF8-B22A-989FCA42B173}" destId="{C2BF2390-52A2-4A48-9E1F-4DFEAC3BCDE9}" srcOrd="0" destOrd="0" presId="urn:microsoft.com/office/officeart/2005/8/layout/radial4"/>
    <dgm:cxn modelId="{18DA222B-3F29-405C-A1E2-56E779081D1C}" type="presParOf" srcId="{3494CC54-291A-4BF8-B22A-989FCA42B173}" destId="{16352259-1AB1-41F8-9FD2-66218340A748}" srcOrd="1" destOrd="0" presId="urn:microsoft.com/office/officeart/2005/8/layout/radial4"/>
    <dgm:cxn modelId="{2FF95E85-B8CD-4A81-9DF8-FC692F79DFB9}" type="presParOf" srcId="{3494CC54-291A-4BF8-B22A-989FCA42B173}" destId="{C3B93F62-AA62-46FE-98A2-E7AB5BD0B90C}" srcOrd="2" destOrd="0" presId="urn:microsoft.com/office/officeart/2005/8/layout/radial4"/>
    <dgm:cxn modelId="{AD3F436F-D395-4646-A422-41ECAB61C68B}" type="presParOf" srcId="{3494CC54-291A-4BF8-B22A-989FCA42B173}" destId="{1F059535-C317-4DF1-8B50-B9D478366FA9}" srcOrd="3" destOrd="0" presId="urn:microsoft.com/office/officeart/2005/8/layout/radial4"/>
    <dgm:cxn modelId="{A8DC78A7-6577-4C00-BA71-334F2534216C}" type="presParOf" srcId="{3494CC54-291A-4BF8-B22A-989FCA42B173}" destId="{BA1B6A9B-07B1-48EA-9318-E4F110B5352D}" srcOrd="4" destOrd="0" presId="urn:microsoft.com/office/officeart/2005/8/layout/radial4"/>
    <dgm:cxn modelId="{5939C080-3B37-4E02-8BF1-463DF674910A}" type="presParOf" srcId="{3494CC54-291A-4BF8-B22A-989FCA42B173}" destId="{B911A4E9-608A-4F03-AFB2-965E7A6D22D8}" srcOrd="5" destOrd="0" presId="urn:microsoft.com/office/officeart/2005/8/layout/radial4"/>
    <dgm:cxn modelId="{F95BB112-034E-4BF0-8B44-1D14B93B69F6}" type="presParOf" srcId="{3494CC54-291A-4BF8-B22A-989FCA42B173}" destId="{CA3A5732-B80A-4E77-8AEC-8EFA13B6B312}" srcOrd="6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39B957-E289-4DEC-AECE-23882E1566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BC819A-0BA2-478F-AF44-92644F5320AE}">
      <dgm:prSet phldrT="[Текст]"/>
      <dgm:spPr/>
      <dgm:t>
        <a:bodyPr/>
        <a:lstStyle/>
        <a:p>
          <a:r>
            <a:rPr lang="ru-RU" dirty="0" smtClean="0"/>
            <a:t>Адекватная самооценка</a:t>
          </a:r>
        </a:p>
        <a:p>
          <a:r>
            <a:rPr lang="ru-RU" dirty="0" smtClean="0"/>
            <a:t>ребенка</a:t>
          </a:r>
          <a:endParaRPr lang="ru-RU" dirty="0"/>
        </a:p>
      </dgm:t>
    </dgm:pt>
    <dgm:pt modelId="{704BCFAF-03FF-40A7-BDE6-9A46295D1B46}" type="parTrans" cxnId="{F3F0C3A7-957D-4FB6-865D-BD543EB08B85}">
      <dgm:prSet/>
      <dgm:spPr/>
      <dgm:t>
        <a:bodyPr/>
        <a:lstStyle/>
        <a:p>
          <a:endParaRPr lang="ru-RU"/>
        </a:p>
      </dgm:t>
    </dgm:pt>
    <dgm:pt modelId="{7697EAB9-79C4-4215-8961-F71316016E32}" type="sibTrans" cxnId="{F3F0C3A7-957D-4FB6-865D-BD543EB08B85}">
      <dgm:prSet/>
      <dgm:spPr/>
      <dgm:t>
        <a:bodyPr/>
        <a:lstStyle/>
        <a:p>
          <a:endParaRPr lang="ru-RU"/>
        </a:p>
      </dgm:t>
    </dgm:pt>
    <dgm:pt modelId="{E21BD221-E588-4E93-A1F1-7DB20419BCD0}">
      <dgm:prSet phldrT="[Текст]"/>
      <dgm:spPr/>
      <dgm:t>
        <a:bodyPr/>
        <a:lstStyle/>
        <a:p>
          <a:r>
            <a:rPr lang="ru-RU" dirty="0" smtClean="0"/>
            <a:t>Понимание и чуткое отношение учителя</a:t>
          </a:r>
          <a:endParaRPr lang="ru-RU" dirty="0"/>
        </a:p>
      </dgm:t>
    </dgm:pt>
    <dgm:pt modelId="{719D89D3-32EE-4DD3-B03B-069524234EFD}" type="parTrans" cxnId="{643F384B-160A-4CCB-8B99-4374574DA5B9}">
      <dgm:prSet/>
      <dgm:spPr/>
      <dgm:t>
        <a:bodyPr/>
        <a:lstStyle/>
        <a:p>
          <a:endParaRPr lang="ru-RU"/>
        </a:p>
      </dgm:t>
    </dgm:pt>
    <dgm:pt modelId="{713BA25C-3590-4805-96F2-40B83AE8290F}" type="sibTrans" cxnId="{643F384B-160A-4CCB-8B99-4374574DA5B9}">
      <dgm:prSet/>
      <dgm:spPr/>
      <dgm:t>
        <a:bodyPr/>
        <a:lstStyle/>
        <a:p>
          <a:endParaRPr lang="ru-RU"/>
        </a:p>
      </dgm:t>
    </dgm:pt>
    <dgm:pt modelId="{883C34B8-BE5F-46E2-8F91-68746788A360}">
      <dgm:prSet phldrT="[Текст]"/>
      <dgm:spPr/>
      <dgm:t>
        <a:bodyPr/>
        <a:lstStyle/>
        <a:p>
          <a:r>
            <a:rPr lang="ru-RU" dirty="0" smtClean="0"/>
            <a:t>Внимательность, любовь и терпение родителей</a:t>
          </a:r>
          <a:endParaRPr lang="ru-RU" dirty="0"/>
        </a:p>
      </dgm:t>
    </dgm:pt>
    <dgm:pt modelId="{B265BE6B-2D8C-4297-B091-4F72E2C0FB46}" type="parTrans" cxnId="{3987C279-0F3A-4165-8DF0-297D057C557C}">
      <dgm:prSet/>
      <dgm:spPr/>
      <dgm:t>
        <a:bodyPr/>
        <a:lstStyle/>
        <a:p>
          <a:endParaRPr lang="ru-RU"/>
        </a:p>
      </dgm:t>
    </dgm:pt>
    <dgm:pt modelId="{101802F1-F626-44E8-9301-DC209362E230}" type="sibTrans" cxnId="{3987C279-0F3A-4165-8DF0-297D057C557C}">
      <dgm:prSet/>
      <dgm:spPr/>
      <dgm:t>
        <a:bodyPr/>
        <a:lstStyle/>
        <a:p>
          <a:endParaRPr lang="ru-RU"/>
        </a:p>
      </dgm:t>
    </dgm:pt>
    <dgm:pt modelId="{FAE1D755-C372-4183-B413-59C64BD5A815}">
      <dgm:prSet/>
      <dgm:spPr/>
      <dgm:t>
        <a:bodyPr/>
        <a:lstStyle/>
        <a:p>
          <a:r>
            <a:rPr lang="ru-RU" dirty="0" smtClean="0"/>
            <a:t>при необходимости - консультации профессиональных психологов.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664C0AF1-5712-4A20-B770-AEA3EF4B281A}" type="parTrans" cxnId="{B22F04EE-30A1-4066-901B-FFB4C087502A}">
      <dgm:prSet/>
      <dgm:spPr/>
      <dgm:t>
        <a:bodyPr/>
        <a:lstStyle/>
        <a:p>
          <a:endParaRPr lang="ru-RU"/>
        </a:p>
      </dgm:t>
    </dgm:pt>
    <dgm:pt modelId="{24329D1D-06F4-4EA0-BCAF-5DDBC0C25DC6}" type="sibTrans" cxnId="{B22F04EE-30A1-4066-901B-FFB4C087502A}">
      <dgm:prSet/>
      <dgm:spPr/>
      <dgm:t>
        <a:bodyPr/>
        <a:lstStyle/>
        <a:p>
          <a:endParaRPr lang="ru-RU"/>
        </a:p>
      </dgm:t>
    </dgm:pt>
    <dgm:pt modelId="{CA781D7B-8440-4C26-8B61-D9441B5B2867}" type="pres">
      <dgm:prSet presAssocID="{4C39B957-E289-4DEC-AECE-23882E1566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9CAA6-05F2-4FCD-8EAD-4234F4BD0E63}" type="pres">
      <dgm:prSet presAssocID="{78BC819A-0BA2-478F-AF44-92644F5320AE}" presName="node" presStyleLbl="node1" presStyleIdx="0" presStyleCnt="4" custLinFactNeighborX="27975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6B571-434E-4668-80A3-FA19CA364DAC}" type="pres">
      <dgm:prSet presAssocID="{7697EAB9-79C4-4215-8961-F71316016E32}" presName="sibTrans" presStyleCnt="0"/>
      <dgm:spPr/>
    </dgm:pt>
    <dgm:pt modelId="{871DFCE3-6CBF-4933-BA3E-CB929272DF36}" type="pres">
      <dgm:prSet presAssocID="{E21BD221-E588-4E93-A1F1-7DB20419BC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EBDB1-45B7-45B1-95BA-30146E3EF201}" type="pres">
      <dgm:prSet presAssocID="{713BA25C-3590-4805-96F2-40B83AE8290F}" presName="sibTrans" presStyleCnt="0"/>
      <dgm:spPr/>
    </dgm:pt>
    <dgm:pt modelId="{7978D9CF-ABC0-4BAE-B8FB-6A3843CFEF2A}" type="pres">
      <dgm:prSet presAssocID="{883C34B8-BE5F-46E2-8F91-68746788A3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A35D5-336E-488B-BFBB-37F952173D06}" type="pres">
      <dgm:prSet presAssocID="{101802F1-F626-44E8-9301-DC209362E230}" presName="sibTrans" presStyleCnt="0"/>
      <dgm:spPr/>
    </dgm:pt>
    <dgm:pt modelId="{AC538F12-06B9-4A0E-9285-B3407B8059FF}" type="pres">
      <dgm:prSet presAssocID="{FAE1D755-C372-4183-B413-59C64BD5A8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993015-3116-428F-A080-751EC61D0991}" type="presOf" srcId="{78BC819A-0BA2-478F-AF44-92644F5320AE}" destId="{1239CAA6-05F2-4FCD-8EAD-4234F4BD0E63}" srcOrd="0" destOrd="0" presId="urn:microsoft.com/office/officeart/2005/8/layout/hList6"/>
    <dgm:cxn modelId="{B22F04EE-30A1-4066-901B-FFB4C087502A}" srcId="{4C39B957-E289-4DEC-AECE-23882E1566A3}" destId="{FAE1D755-C372-4183-B413-59C64BD5A815}" srcOrd="3" destOrd="0" parTransId="{664C0AF1-5712-4A20-B770-AEA3EF4B281A}" sibTransId="{24329D1D-06F4-4EA0-BCAF-5DDBC0C25DC6}"/>
    <dgm:cxn modelId="{3E913610-B72E-4DB0-A777-0A35CC1CBCAB}" type="presOf" srcId="{E21BD221-E588-4E93-A1F1-7DB20419BCD0}" destId="{871DFCE3-6CBF-4933-BA3E-CB929272DF36}" srcOrd="0" destOrd="0" presId="urn:microsoft.com/office/officeart/2005/8/layout/hList6"/>
    <dgm:cxn modelId="{3987C279-0F3A-4165-8DF0-297D057C557C}" srcId="{4C39B957-E289-4DEC-AECE-23882E1566A3}" destId="{883C34B8-BE5F-46E2-8F91-68746788A360}" srcOrd="2" destOrd="0" parTransId="{B265BE6B-2D8C-4297-B091-4F72E2C0FB46}" sibTransId="{101802F1-F626-44E8-9301-DC209362E230}"/>
    <dgm:cxn modelId="{55066F70-E7E6-4B69-A576-04690E8CB951}" type="presOf" srcId="{4C39B957-E289-4DEC-AECE-23882E1566A3}" destId="{CA781D7B-8440-4C26-8B61-D9441B5B2867}" srcOrd="0" destOrd="0" presId="urn:microsoft.com/office/officeart/2005/8/layout/hList6"/>
    <dgm:cxn modelId="{643F384B-160A-4CCB-8B99-4374574DA5B9}" srcId="{4C39B957-E289-4DEC-AECE-23882E1566A3}" destId="{E21BD221-E588-4E93-A1F1-7DB20419BCD0}" srcOrd="1" destOrd="0" parTransId="{719D89D3-32EE-4DD3-B03B-069524234EFD}" sibTransId="{713BA25C-3590-4805-96F2-40B83AE8290F}"/>
    <dgm:cxn modelId="{6C52CFB2-0298-448E-84A2-1B296C36B8B5}" type="presOf" srcId="{FAE1D755-C372-4183-B413-59C64BD5A815}" destId="{AC538F12-06B9-4A0E-9285-B3407B8059FF}" srcOrd="0" destOrd="0" presId="urn:microsoft.com/office/officeart/2005/8/layout/hList6"/>
    <dgm:cxn modelId="{9D93CD32-F4E4-4476-A958-78D302A44C5B}" type="presOf" srcId="{883C34B8-BE5F-46E2-8F91-68746788A360}" destId="{7978D9CF-ABC0-4BAE-B8FB-6A3843CFEF2A}" srcOrd="0" destOrd="0" presId="urn:microsoft.com/office/officeart/2005/8/layout/hList6"/>
    <dgm:cxn modelId="{F3F0C3A7-957D-4FB6-865D-BD543EB08B85}" srcId="{4C39B957-E289-4DEC-AECE-23882E1566A3}" destId="{78BC819A-0BA2-478F-AF44-92644F5320AE}" srcOrd="0" destOrd="0" parTransId="{704BCFAF-03FF-40A7-BDE6-9A46295D1B46}" sibTransId="{7697EAB9-79C4-4215-8961-F71316016E32}"/>
    <dgm:cxn modelId="{1D533A3E-167A-44C3-A763-137AD483417D}" type="presParOf" srcId="{CA781D7B-8440-4C26-8B61-D9441B5B2867}" destId="{1239CAA6-05F2-4FCD-8EAD-4234F4BD0E63}" srcOrd="0" destOrd="0" presId="urn:microsoft.com/office/officeart/2005/8/layout/hList6"/>
    <dgm:cxn modelId="{9CA6C125-4374-457D-9A0E-D9D463DAC056}" type="presParOf" srcId="{CA781D7B-8440-4C26-8B61-D9441B5B2867}" destId="{82E6B571-434E-4668-80A3-FA19CA364DAC}" srcOrd="1" destOrd="0" presId="urn:microsoft.com/office/officeart/2005/8/layout/hList6"/>
    <dgm:cxn modelId="{4BF1A0FD-C3C8-4EC3-A67C-F6DDB5E2AF3F}" type="presParOf" srcId="{CA781D7B-8440-4C26-8B61-D9441B5B2867}" destId="{871DFCE3-6CBF-4933-BA3E-CB929272DF36}" srcOrd="2" destOrd="0" presId="urn:microsoft.com/office/officeart/2005/8/layout/hList6"/>
    <dgm:cxn modelId="{3F01C9A2-DEBC-4C1D-8CF8-21FD8C9BF0A2}" type="presParOf" srcId="{CA781D7B-8440-4C26-8B61-D9441B5B2867}" destId="{31AEBDB1-45B7-45B1-95BA-30146E3EF201}" srcOrd="3" destOrd="0" presId="urn:microsoft.com/office/officeart/2005/8/layout/hList6"/>
    <dgm:cxn modelId="{B8C20775-66FC-41CE-8A9A-59721B13B408}" type="presParOf" srcId="{CA781D7B-8440-4C26-8B61-D9441B5B2867}" destId="{7978D9CF-ABC0-4BAE-B8FB-6A3843CFEF2A}" srcOrd="4" destOrd="0" presId="urn:microsoft.com/office/officeart/2005/8/layout/hList6"/>
    <dgm:cxn modelId="{C3884138-A353-4D49-BD13-9D74DEE0EF7D}" type="presParOf" srcId="{CA781D7B-8440-4C26-8B61-D9441B5B2867}" destId="{576A35D5-336E-488B-BFBB-37F952173D06}" srcOrd="5" destOrd="0" presId="urn:microsoft.com/office/officeart/2005/8/layout/hList6"/>
    <dgm:cxn modelId="{9BE43D5F-EFE0-42CC-845C-405E6AFF31AE}" type="presParOf" srcId="{CA781D7B-8440-4C26-8B61-D9441B5B2867}" destId="{AC538F12-06B9-4A0E-9285-B3407B8059FF}" srcOrd="6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адаптации ребенка к школе не случайно выбрана для первого родительского собрания. Те,</a:t>
            </a:r>
            <a:r>
              <a:rPr lang="ru-RU" baseline="0" dirty="0" smtClean="0"/>
              <a:t> кому приходилось в сознательном возрасте менять работу, привыкать к новому коллективу, особенно, если работа не была связана с повышением и вы приходили в коллектив рядовым сотрудником, а не начальником, прекрасно поймут своих детей. Адаптироваться в новых условиях, привыкать к новому коллективу, его правилам и нормам нелегко даже если человек достаточно социализирован и опытен. ЧТО ЖЕ ГОВОРИТЬ О ДЕТЯХ!!!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6982-5C76-44F2-A635-20D27ED1FE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обратиться к возрастной психологии, нельзя не отметить, что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становления личности существуют особо важные узловые моменты. Они практически неизбежны для каждого ребенка, приурочены к определенным возрастным периодам и получили название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ВОЗРАСТНЫЕ КРИЗИСЫ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6982-5C76-44F2-A635-20D27ED1FE4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Один из возрастных кризисов приходится как раз на время начала обучения в школе. Это</a:t>
            </a:r>
            <a:r>
              <a:rPr lang="ru-RU" baseline="0" dirty="0" smtClean="0"/>
              <a:t> только осложняет и без того непростой процесс привыкания ребенка к новым условиям жизни, новым правилам, новому коллективу. Именно поэтому очень важно понимать как происходит адаптация ребенка к школе и  быть готовым придти на помощь, если это потребуется, поддержать, проявить понимание и участие.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6982-5C76-44F2-A635-20D27ED1FE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Реакция активного протеста.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Ребенок непослушен, нарушает дисциплину на уроке, на перемене, ссорится с одноклассниками, мешает им играть, и дети отвергают его. В эмоциональной сфере наблюдаются вспышки раздражения, гнева.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Реакция пассивного протеста.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Ребенок редко поднимает руку на уроке, требования учителя выполняет формально (не вдумываясь в смысл того, что делает), на перемене пассивен, предпочитает находиться один, не проявляет интереса к коллективным играм. У него преобладает подавленное настроение, страхи.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Реакция тревожности и неуверенности.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Ребенок пассивен на уроке, при ответах наблюдается напряженность, скованность, на перемене не может найти себе занятие, предпочитает находиться рядом с детьми, но не вступает с ними в контакт. Он, как правило, тревожен, часто плачет, краснеет, теряется даже при малейшем замечании учителя. Иногда выражение реакции тревожности сопровождается тиками, заиканием, а также учащением соматических заболеваний (головная боль, тошнота, ощущение усталости и т. п.).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6982-5C76-44F2-A635-20D27ED1FE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0" i="1" dirty="0" smtClean="0">
                <a:latin typeface="Monotype Corsiva" pitchFamily="66" charset="0"/>
              </a:rPr>
              <a:t>АДАПТАЦИЯ</a:t>
            </a:r>
            <a:endParaRPr lang="ru-RU" sz="8000" b="0" i="1" dirty="0"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Ваш ребёнок теперь ученик!!!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857364"/>
          <a:ext cx="721523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54395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протест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Пассивный протест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71472" y="642918"/>
          <a:ext cx="8229600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в преодолении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«кризиса семи лет»,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школьной адаптации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348" y="1857364"/>
          <a:ext cx="764386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Рекомендации родителям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6492" y="2114533"/>
            <a:ext cx="39068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внимательны к ребенку!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предъявляйте завышенных требований!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Обязательно беседуйте с ребенком в конце дня о его школьных впечатлениях, открытиях проблемах!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Расскажите учителю, если после начала обучения вы заметили изменения в поведении ребенка дома!!!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Следите за режимом дня ребенка!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Наберитесь терпения, особенно если у ребенка возникают проблемы в усвоении учебного материала.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должен знать, что ВАША ЛЮБОВЬ К НЕМУ не зависит от результатов его обучения!!!</a:t>
            </a:r>
            <a:endParaRPr lang="ru-RU" sz="200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стесняйтесь обращаться к педагогу, логопеду и психологу – есть проблемы, решить которые могут помочь только специалисты.</a:t>
            </a:r>
          </a:p>
          <a:p>
            <a:pPr>
              <a:buBlip>
                <a:blip r:embed="rId4"/>
              </a:buBlip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5720" y="785794"/>
            <a:ext cx="8072494" cy="52149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    Мы настолько увлеклись обучением наших детей, что забыли о том, что самая суть образования ребенка - это созидание его счастливой жизни. Ведь именно счастливая жизнь - то, чего мы от всей души желаем и себе, и своим детям!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адаптация к школ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357694"/>
            <a:ext cx="20955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даптация к школ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256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АДАПТАЦИЯ</a:t>
            </a:r>
            <a:endParaRPr lang="ru-RU" sz="66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 (</a:t>
            </a:r>
            <a:r>
              <a:rPr lang="ru-RU" sz="2400" dirty="0" err="1" smtClean="0"/>
              <a:t>позднелат</a:t>
            </a:r>
            <a:r>
              <a:rPr lang="ru-RU" sz="2400" dirty="0" smtClean="0"/>
              <a:t>. </a:t>
            </a:r>
            <a:r>
              <a:rPr lang="ru-RU" sz="2400" dirty="0" err="1" smtClean="0"/>
              <a:t>adaptatio</a:t>
            </a:r>
            <a:r>
              <a:rPr lang="ru-RU" sz="2400" dirty="0" smtClean="0"/>
              <a:t> — прилаживание, приспособление, от лат. </a:t>
            </a:r>
            <a:r>
              <a:rPr lang="ru-RU" sz="2400" dirty="0" err="1" smtClean="0"/>
              <a:t>adapto</a:t>
            </a:r>
            <a:r>
              <a:rPr lang="ru-RU" sz="2400" dirty="0" smtClean="0"/>
              <a:t> — приспособляю), процесс приспособления </a:t>
            </a:r>
            <a:r>
              <a:rPr lang="ru-RU" sz="2400" b="1" i="1" dirty="0" smtClean="0"/>
              <a:t>строения и функций организмов </a:t>
            </a:r>
            <a:r>
              <a:rPr lang="ru-RU" sz="2400" dirty="0" smtClean="0"/>
              <a:t>(особей, популяций, видов) </a:t>
            </a:r>
            <a:r>
              <a:rPr lang="ru-RU" sz="2400" b="1" i="1" dirty="0" smtClean="0"/>
              <a:t>и их органов </a:t>
            </a:r>
            <a:r>
              <a:rPr lang="ru-RU" sz="2400" dirty="0" smtClean="0"/>
              <a:t>к условиям среды. (БСЭ)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Adaptation</a:t>
            </a:r>
            <a:r>
              <a:rPr lang="ru-RU" sz="2400" dirty="0" smtClean="0"/>
              <a:t>; </a:t>
            </a:r>
            <a:r>
              <a:rPr lang="ru-RU" sz="2400" dirty="0" err="1" smtClean="0"/>
              <a:t>Anpassung</a:t>
            </a:r>
            <a:r>
              <a:rPr lang="ru-RU" sz="2400" dirty="0" smtClean="0"/>
              <a:t>) - процесс </a:t>
            </a:r>
            <a:r>
              <a:rPr lang="ru-RU" sz="2400" b="1" i="1" dirty="0" smtClean="0"/>
              <a:t>вхождения в согласие с внешним миром</a:t>
            </a:r>
            <a:r>
              <a:rPr lang="ru-RU" sz="2400" dirty="0" smtClean="0"/>
              <a:t>, с одной стороны, </a:t>
            </a:r>
            <a:r>
              <a:rPr lang="ru-RU" sz="2400" b="1" i="1" dirty="0" smtClean="0"/>
              <a:t>и со своими собственными уникальными психологическими характеристиками</a:t>
            </a:r>
            <a:r>
              <a:rPr lang="ru-RU" sz="2400" dirty="0" smtClean="0"/>
              <a:t> - с другой, что подразумевает </a:t>
            </a:r>
            <a:r>
              <a:rPr lang="ru-RU" sz="2400" b="1" i="1" dirty="0" smtClean="0"/>
              <a:t>способность распознавать субъективные образы</a:t>
            </a:r>
            <a:r>
              <a:rPr lang="ru-RU" sz="2400" dirty="0" smtClean="0"/>
              <a:t>, образы внешнего мира, а также </a:t>
            </a:r>
            <a:r>
              <a:rPr lang="ru-RU" sz="2400" b="1" i="1" dirty="0" smtClean="0"/>
              <a:t>умение эффективно воздействовать на среду.</a:t>
            </a:r>
            <a:r>
              <a:rPr lang="ru-RU" sz="2400" dirty="0" smtClean="0"/>
              <a:t> (В. </a:t>
            </a:r>
            <a:r>
              <a:rPr lang="ru-RU" sz="2400" dirty="0" err="1" smtClean="0"/>
              <a:t>Зеленский</a:t>
            </a:r>
            <a:r>
              <a:rPr lang="ru-RU" sz="2400" dirty="0" smtClean="0"/>
              <a:t>. Словарь аналитической психологии)</a:t>
            </a:r>
          </a:p>
          <a:p>
            <a:pPr>
              <a:buNone/>
            </a:pPr>
            <a:r>
              <a:rPr lang="ru-RU" sz="24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29642" cy="857256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Возрастные кризисы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>В эти периоды происходят существенные изменения в организме: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28596" y="1643050"/>
            <a:ext cx="4714908" cy="478634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sz="16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быстрая прибавка в росте,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изменения в работе </a:t>
            </a:r>
            <a:r>
              <a:rPr lang="ru-RU" sz="1600" b="1" i="1" dirty="0" err="1" smtClean="0"/>
              <a:t>сердечно-сосудистой</a:t>
            </a:r>
            <a:r>
              <a:rPr lang="ru-RU" sz="1600" b="1" i="1" dirty="0" smtClean="0"/>
              <a:t>, нервной, дыхательной и других систем.</a:t>
            </a:r>
          </a:p>
          <a:p>
            <a:endParaRPr lang="ru-RU" sz="1600" b="1" i="1" dirty="0" smtClean="0"/>
          </a:p>
          <a:p>
            <a:r>
              <a:rPr lang="ru-RU" sz="1600" b="1" i="1" dirty="0" smtClean="0"/>
              <a:t>Это приводит к появлению необычных внутренних ощущений: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повышенная утомляемость, раздражительность,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 перепады настроения 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даже практически здоровые дети начинают </a:t>
            </a:r>
          </a:p>
          <a:p>
            <a:r>
              <a:rPr lang="ru-RU" sz="1600" b="1" i="1" dirty="0" smtClean="0"/>
              <a:t>   болеть,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проявляется излишняя ранимость.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значительные изменения в характере (дети </a:t>
            </a:r>
          </a:p>
          <a:p>
            <a:r>
              <a:rPr lang="ru-RU" sz="1600" b="1" i="1" dirty="0" smtClean="0"/>
              <a:t>   начинают проявлять упрямство, непокорность),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/>
              <a:t>появляются изменения в самооценке </a:t>
            </a: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Наступает новый, сложный период в жизни ребенка.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4143372" y="928670"/>
          <a:ext cx="4786346" cy="521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7251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адаптации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Физиологическая адаптация связана с особенностями физиологического развития.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5143536"/>
          </a:xfrm>
        </p:spPr>
        <p:txBody>
          <a:bodyPr>
            <a:normAutofit fontScale="85000" lnSpcReduction="1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этап физиологической адаптации - ориентировочный, когда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ответ на весь комплекс новых воздействий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связанных с началом систематического обучения,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организм отвечает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бурной реакцией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значительным напряжением практически всех 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Эта "физиологическая буря" длится достаточно долго (две-три недели).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этап - неустойчивое приспособление,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когда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организм ищет и находит какие-то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оптимальные варианты, реакции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постороннее воздействие.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Третий этап - период относительно устойчивого приспособления, когда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организм находит наиболее подходящие варианты реагирования на нагрузку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требующие меньшего напряжения всех систем.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00826" y="3357562"/>
            <a:ext cx="2238390" cy="16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адаптация </a:t>
            </a:r>
            <a:b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к школе охватывает </a:t>
            </a:r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стороны детской психики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личностно-мотивационную, волевую, учебно-познавательную. </a:t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Личностно-мотивационное отношение к школе и учению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желание (или нежелание) принимать учебную задачу, выполнять задания педагога,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 есть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Принятие учебной 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понимание задач, поставленных педагогом; желание их выполнять; стремление к успеху или желание избежать неудачи.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Представления о содержании деятельности и способах ее выполнения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уровень элементарных знаний и умений, сформированных к началу обучения.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Информационное отношение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обеспечивает восприятие,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переработку и сохранение разнообразной информации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процессе обучения.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Управление деятельностью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планирование, контроль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и оценка собственной деятельности, а также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восприим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чивость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обучающему воздействию.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25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Личностная, или социальная, адаптация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связана с желанием и умением ребенка принять новую роль - школьника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Достигается целым рядом условий: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Развитие у детей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умения слушать, реагировать на действия учителя, планировать свою работу, анализировать полученный результат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то есть умений и способностей, необходимых для успешного обучения в начальной школе.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Развитие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умения налаживать контакт с другими детьми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выстраивать отношения со взрослыми, быть общительным и интересным для окружающих - то есть умений, позволяющих устанавливать межличностные отношения со сверстниками и педагогами.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умения правильно оценивать свои действия и действия одноклассников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пользоваться простейшими критериями оценки и самооценки (такими критериями выступают полнота знаний, их объем, глубина; возможность использовать знания в различных ситуациях, то есть практически, и т д.) - то есть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формирование устойчивой учебной мотивации на фоне позитивных представлений ребенка о себе и низкого уровня школьной тревожности.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164" y="714356"/>
            <a:ext cx="19859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1867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1088</Words>
  <Application>Microsoft Office PowerPoint</Application>
  <PresentationFormat>Экран (4:3)</PresentationFormat>
  <Paragraphs>119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TS010362645</vt:lpstr>
      <vt:lpstr>АДАПТАЦИЯ</vt:lpstr>
      <vt:lpstr>Слайд 2</vt:lpstr>
      <vt:lpstr>АДАПТАЦИЯ</vt:lpstr>
      <vt:lpstr>  Возрастные кризисы В эти периоды происходят существенные изменения в организме:</vt:lpstr>
      <vt:lpstr>Виды адаптации</vt:lpstr>
      <vt:lpstr> Физиологическая адаптация связана с особенностями физиологического развития. </vt:lpstr>
      <vt:lpstr> Психологическая адаптация  ребенка к школе охватывает все стороны детской психики: личностно-мотивационную, волевую, учебно-познавательную.   </vt:lpstr>
      <vt:lpstr>Личностная, или социальная, адаптация  связана с желанием и умением ребенка принять новую роль - школьника</vt:lpstr>
      <vt:lpstr>Степень адаптированности</vt:lpstr>
      <vt:lpstr>школьная дезадаптация причины</vt:lpstr>
      <vt:lpstr>Проявления дезадаптации</vt:lpstr>
      <vt:lpstr> Активный протест   </vt:lpstr>
      <vt:lpstr>Пассивный протест</vt:lpstr>
      <vt:lpstr>Слайд 14</vt:lpstr>
      <vt:lpstr>Помощь в преодолении  «кризиса семи лет»,  в школьной адаптации</vt:lpstr>
      <vt:lpstr>Рекомендации родителям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2011-10-16T11:43:30Z</dcterms:created>
  <dcterms:modified xsi:type="dcterms:W3CDTF">2002-01-01T01:17:34Z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