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51BED1-DC93-4255-A615-CF3344BA4CE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CA3310-18A1-4D06-A930-7306F5613A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Умный пластилин.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handgum-roza-480x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3367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\DSC00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980728"/>
            <a:ext cx="7128792" cy="4878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28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\DSC00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48883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66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вая папка\DSC0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764704"/>
            <a:ext cx="7416823" cy="5094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вая папка\DSC00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620688"/>
            <a:ext cx="7056783" cy="523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8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Новая папка\DSC0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620688"/>
            <a:ext cx="7344815" cy="523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1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\DSC0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764704"/>
            <a:ext cx="7128791" cy="5094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89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user\Desktop\Новая папка\DSC00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764704"/>
            <a:ext cx="597666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67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Новая папка\DSC00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64704"/>
            <a:ext cx="6768751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0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Новая папка\DSC00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908720"/>
            <a:ext cx="6624735" cy="4950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87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836711"/>
            <a:ext cx="7125112" cy="50220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        выводы</a:t>
            </a: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:</a:t>
            </a:r>
            <a:endParaRPr lang="ru-RU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Умный пластилин можно изготовить в домашних условиях.</a:t>
            </a:r>
            <a:endParaRPr lang="ru-RU" sz="3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Для получения умного пластилина необходимо знать рецептуру.</a:t>
            </a:r>
            <a:endParaRPr lang="ru-RU" sz="3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Полученный умный пластилин имеет такие же свойства, что и промышленный.</a:t>
            </a:r>
            <a:endParaRPr lang="ru-RU" sz="3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</a:t>
            </a:r>
            <a:r>
              <a:rPr lang="ru-RU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Объект </a:t>
            </a:r>
            <a:r>
              <a:rPr lang="ru-RU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исследования: </a:t>
            </a:r>
            <a:r>
              <a:rPr lang="ru-RU" sz="4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умный пластилин</a:t>
            </a:r>
            <a:r>
              <a:rPr lang="ru-RU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/>
            </a:r>
            <a:br>
              <a:rPr lang="ru-RU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endParaRPr lang="ru-RU" sz="48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   Предмет исследования: </a:t>
            </a:r>
            <a:r>
              <a:rPr lang="ru-RU" sz="4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способы приготовления умного пластилина </a:t>
            </a:r>
            <a:br>
              <a:rPr lang="ru-RU" sz="4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7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Гипотеза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: я думаю, что, зная состав, можно приготовить умный пластилин в домашних условиях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    Цель работы</a:t>
            </a: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выявить свойства и состав умного пластилина и приготовить его в домашних условиях</a:t>
            </a:r>
            <a:r>
              <a:rPr lang="ru-RU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Times New Roman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5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  Задачи:</a:t>
            </a:r>
            <a:endParaRPr lang="ru-RU" sz="4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Выяснить, где и когда появился умный  пластилин;</a:t>
            </a:r>
            <a:endParaRPr lang="ru-RU" sz="4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Определить, какими свойствами обладает умный пластилин;</a:t>
            </a:r>
            <a:endParaRPr lang="ru-RU" sz="4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Изготовить умный пластилин в домашних условиях. </a:t>
            </a:r>
            <a:endParaRPr lang="ru-RU" sz="4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144015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ИСТОРИЯ СОЗДАНИЯ</a:t>
            </a:r>
          </a:p>
          <a:p>
            <a:endParaRPr lang="ru-RU" dirty="0"/>
          </a:p>
        </p:txBody>
      </p:sp>
      <p:pic>
        <p:nvPicPr>
          <p:cNvPr id="2050" name="Picture 2" descr="C:\Users\user\Desktop\GUM-1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2" y="2060848"/>
            <a:ext cx="4762500" cy="2957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GUM-23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30577"/>
            <a:ext cx="3905200" cy="3389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31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3"/>
            <a:ext cx="7125112" cy="23762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A"/>
                </a:solidFill>
                <a:effectLst/>
                <a:latin typeface="Times New Roman"/>
                <a:ea typeface="SimSun"/>
                <a:cs typeface="Times New Roman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SimSun"/>
                <a:cs typeface="Times New Roman"/>
              </a:rPr>
              <a:t>СВОЙСТВА «УМНОГО ПЛАСТИЛИНА»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user\Desktop\GUM-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4762500" cy="289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00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643"/>
            <a:ext cx="4161804" cy="268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11" y="51570"/>
            <a:ext cx="3816424" cy="299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6790"/>
            <a:ext cx="3067050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98" y="3472209"/>
            <a:ext cx="2815641" cy="3385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загруженно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284983"/>
            <a:ext cx="2880320" cy="3159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3"/>
            <a:ext cx="7125112" cy="4032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ИЗ ЧЕГО СДЕЛАН УМНЫЙ ПЛАСТИЛИН?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65 %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Диметил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-силоксана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17 % кремнезема (кристаллического кварца)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9%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Thixatrol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ST (производные касторового масла)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4%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полидиметилсилоксана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1%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декаметил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циклопетнасиолксана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1% глицерина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1% диоксида титана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96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4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НЕОБХОДИМО ДЛЯ ПРИГОТОВЛЕНИЯ</a:t>
            </a:r>
            <a:r>
              <a:rPr lang="ru-RU" sz="4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УМНОГО ПЛАСТИЛИНА В ДОМАШНИХ УСЛОВИЯХ?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sz="40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4000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етраборат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натрия в глицерине (50 гр.)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*раствор бриллиантовой зелени ( 25 гр.)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*клей ПВА (200 гр.)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*мерный стаканчик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*ёмкость для смешивания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*палочка для перемешивания.</a:t>
            </a:r>
            <a:endParaRPr lang="ru-RU" sz="4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/>
            <a:endParaRPr lang="ru-RU" sz="3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6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90</TotalTime>
  <Words>148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Умный пластилин.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пластилин.</dc:title>
  <dc:creator>user</dc:creator>
  <cp:lastModifiedBy>user</cp:lastModifiedBy>
  <cp:revision>11</cp:revision>
  <dcterms:created xsi:type="dcterms:W3CDTF">2014-04-14T16:34:08Z</dcterms:created>
  <dcterms:modified xsi:type="dcterms:W3CDTF">2014-04-28T16:06:57Z</dcterms:modified>
</cp:coreProperties>
</file>