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2808312"/>
          </a:xfrm>
        </p:spPr>
        <p:txBody>
          <a:bodyPr>
            <a:noAutofit/>
          </a:bodyPr>
          <a:lstStyle/>
          <a:p>
            <a:r>
              <a:rPr lang="ru-RU" sz="5400" b="1" i="1" dirty="0" smtClean="0"/>
              <a:t>РАЗВИВАЕМ ВНИМАНИЕ, МЫШЛЕНИЕ, ПАМЯТЬ </a:t>
            </a:r>
            <a:endParaRPr lang="ru-RU" sz="5400" b="1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11560" y="5733256"/>
            <a:ext cx="7992888" cy="8640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Презентацию подготовила: </a:t>
            </a:r>
          </a:p>
          <a:p>
            <a:r>
              <a:rPr lang="ru-RU" dirty="0" smtClean="0"/>
              <a:t>педагог-психолог ГБОУ СОШ №369 г. Москвы</a:t>
            </a:r>
          </a:p>
          <a:p>
            <a:r>
              <a:rPr lang="ru-RU" dirty="0" smtClean="0"/>
              <a:t>Макарова Ирина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Владелец.8E8C79044C3C46E\Рабочий стол\природа\насекомые\0_6b306_f8fd6ebf_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2880320" cy="2088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Исключи лишнее!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Владелец.8E8C79044C3C46E\Рабочий стол\природа\насекомые\0_37909_9d8c5fd9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2808312" cy="2088232"/>
          </a:xfrm>
          <a:prstGeom prst="rect">
            <a:avLst/>
          </a:prstGeom>
          <a:noFill/>
        </p:spPr>
      </p:pic>
      <p:pic>
        <p:nvPicPr>
          <p:cNvPr id="6" name="Picture 4" descr="C:\Documents and Settings\Владелец.8E8C79044C3C46E\Рабочий стол\природа\насекомые\0_4319b_4df8a926_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933056"/>
            <a:ext cx="2880320" cy="2086747"/>
          </a:xfrm>
          <a:prstGeom prst="rect">
            <a:avLst/>
          </a:prstGeom>
          <a:noFill/>
        </p:spPr>
      </p:pic>
      <p:pic>
        <p:nvPicPr>
          <p:cNvPr id="7" name="Picture 5" descr="C:\Documents and Settings\Владелец.8E8C79044C3C46E\Рабочий стол\природа\насекомые\0_6f3a1_fd2dacb1_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933056"/>
            <a:ext cx="280388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26642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861048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17032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3122057" cy="23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323626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17032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39" y="3717032"/>
            <a:ext cx="309409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6056" y="3573016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2952328" cy="224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908720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861048"/>
            <a:ext cx="274767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484784"/>
            <a:ext cx="936104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59632" y="1412776"/>
            <a:ext cx="1080120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084168" y="1412776"/>
            <a:ext cx="1008112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1484784"/>
            <a:ext cx="1440160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924944"/>
            <a:ext cx="1512168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8024" y="2780928"/>
            <a:ext cx="1080120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259632" y="2780928"/>
            <a:ext cx="1008112" cy="9361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4005064"/>
            <a:ext cx="936104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843808" y="5445224"/>
            <a:ext cx="936104" cy="86409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5445224"/>
            <a:ext cx="1440160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19672" y="5301208"/>
            <a:ext cx="1152128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4293096"/>
            <a:ext cx="936104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Собери узор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1907704" y="1844824"/>
            <a:ext cx="1368152" cy="129614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flipH="1" flipV="1">
            <a:off x="1907704" y="1844824"/>
            <a:ext cx="1368151" cy="1296143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3275856" y="1844824"/>
            <a:ext cx="1368152" cy="1296144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flipH="1" flipV="1">
            <a:off x="3275856" y="1844824"/>
            <a:ext cx="1368152" cy="129614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1844824"/>
            <a:ext cx="1368152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4644008" y="3140968"/>
            <a:ext cx="1368152" cy="1368152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5400000" flipH="1">
            <a:off x="6048164" y="3104964"/>
            <a:ext cx="1368152" cy="1440160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3140968"/>
            <a:ext cx="1368152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flipH="1" flipV="1">
            <a:off x="4644008" y="3140968"/>
            <a:ext cx="1368152" cy="1368152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 rot="10800000">
            <a:off x="6012160" y="3140968"/>
            <a:ext cx="1440160" cy="1368152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07704" y="3140968"/>
            <a:ext cx="1368152" cy="13681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12160" y="1844824"/>
            <a:ext cx="1440160" cy="12744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МОЛОДЦЫ!</a:t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СПАСИБО ЗА РАБОТУ!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Упражнение «Лучик солнца»</a:t>
            </a:r>
            <a:endParaRPr lang="ru-RU" dirty="0"/>
          </a:p>
        </p:txBody>
      </p:sp>
      <p:sp>
        <p:nvSpPr>
          <p:cNvPr id="7" name="Солнце 6"/>
          <p:cNvSpPr/>
          <p:nvPr/>
        </p:nvSpPr>
        <p:spPr>
          <a:xfrm>
            <a:off x="1763688" y="1124744"/>
            <a:ext cx="5472608" cy="489654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3131840" y="2348880"/>
            <a:ext cx="2736304" cy="244827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b306_f8fd6ebf_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2501538" cy="18261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92888" cy="864096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Кто это? Что это?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72816"/>
            <a:ext cx="25909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77072"/>
            <a:ext cx="252028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772816"/>
            <a:ext cx="250772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4077072"/>
            <a:ext cx="244827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077072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Составь слова из букв</a:t>
            </a:r>
            <a:endParaRPr lang="ru-RU" sz="6000" b="1" dirty="0"/>
          </a:p>
        </p:txBody>
      </p:sp>
      <p:sp>
        <p:nvSpPr>
          <p:cNvPr id="4" name="Овал 3"/>
          <p:cNvSpPr/>
          <p:nvPr/>
        </p:nvSpPr>
        <p:spPr>
          <a:xfrm>
            <a:off x="971600" y="2780928"/>
            <a:ext cx="1296144" cy="1296144"/>
          </a:xfrm>
          <a:prstGeom prst="ellipse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67744" y="1556792"/>
            <a:ext cx="1296144" cy="12241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99592" y="4941168"/>
            <a:ext cx="1296144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95936" y="2348880"/>
            <a:ext cx="1224136" cy="1152128"/>
          </a:xfrm>
          <a:prstGeom prst="ellipse">
            <a:avLst/>
          </a:prstGeom>
          <a:solidFill>
            <a:srgbClr val="FF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43808" y="3933056"/>
            <a:ext cx="1224136" cy="12241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52120" y="3140968"/>
            <a:ext cx="1224136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16016" y="4653136"/>
            <a:ext cx="1224136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804248" y="1772816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092280" y="4869160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27584" y="980728"/>
            <a:ext cx="1368152" cy="1368152"/>
          </a:xfrm>
          <a:prstGeom prst="ellipse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71800" y="1052736"/>
            <a:ext cx="1368152" cy="12961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2240" y="1052736"/>
            <a:ext cx="1368152" cy="12961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88024" y="1052736"/>
            <a:ext cx="136815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4716016" y="2924944"/>
            <a:ext cx="1368152" cy="12961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99792" y="2924944"/>
            <a:ext cx="1368152" cy="12961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660232" y="2924944"/>
            <a:ext cx="1368152" cy="12961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55576" y="2852936"/>
            <a:ext cx="1368152" cy="1296144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55576" y="4797152"/>
            <a:ext cx="1368152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771800" y="4869160"/>
            <a:ext cx="1368152" cy="12961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788024" y="4869160"/>
            <a:ext cx="1368152" cy="12961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732240" y="4797152"/>
            <a:ext cx="1368152" cy="12961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Доск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кит   кот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мель   м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Проверим!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сок     д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ель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диван     ба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дело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Проверим!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fontAlgn="t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числа пропущены?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4" y="1268761"/>
          <a:ext cx="6096000" cy="489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22413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10</a:t>
                      </a:r>
                      <a:endParaRPr lang="ru-RU" sz="4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6</a:t>
                      </a:r>
                      <a:endParaRPr lang="ru-RU" sz="4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11</a:t>
                      </a:r>
                      <a:endParaRPr lang="ru-RU" sz="4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8</a:t>
                      </a:r>
                      <a:endParaRPr lang="ru-RU" sz="4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24704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17</a:t>
                      </a:r>
                      <a:endParaRPr lang="ru-RU" sz="4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20</a:t>
                      </a:r>
                      <a:endParaRPr lang="ru-RU" sz="4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2</a:t>
                      </a:r>
                      <a:endParaRPr lang="ru-RU" sz="4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15</a:t>
                      </a:r>
                      <a:endParaRPr lang="ru-RU" sz="4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24704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3</a:t>
                      </a:r>
                      <a:endParaRPr lang="ru-RU" sz="4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9</a:t>
                      </a:r>
                      <a:endParaRPr lang="ru-RU" sz="4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13</a:t>
                      </a:r>
                      <a:endParaRPr lang="ru-RU" sz="4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19</a:t>
                      </a:r>
                      <a:endParaRPr lang="ru-RU" sz="4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624" y="2132856"/>
            <a:ext cx="1224136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4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132856"/>
            <a:ext cx="1224136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18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2132856"/>
            <a:ext cx="1224136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12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2132856"/>
            <a:ext cx="1224136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16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102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РАЗВИВАЕМ ВНИМАНИЕ, МЫШЛЕНИЕ, ПАМЯТЬ </vt:lpstr>
      <vt:lpstr>Слайд 2</vt:lpstr>
      <vt:lpstr>Кто это? Что это?</vt:lpstr>
      <vt:lpstr>Составь слова из букв</vt:lpstr>
      <vt:lpstr>Слайд 5</vt:lpstr>
      <vt:lpstr> Проверим!</vt:lpstr>
      <vt:lpstr> Проверим!</vt:lpstr>
      <vt:lpstr>Какие числа пропущены?</vt:lpstr>
      <vt:lpstr>Слайд 9</vt:lpstr>
      <vt:lpstr>Исключи лишнее!</vt:lpstr>
      <vt:lpstr>Слайд 11</vt:lpstr>
      <vt:lpstr>Слайд 12</vt:lpstr>
      <vt:lpstr>Слайд 13</vt:lpstr>
      <vt:lpstr>Проверьте себя!</vt:lpstr>
      <vt:lpstr>Собери узор</vt:lpstr>
      <vt:lpstr>МОЛОДЦЫ!  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25</cp:revision>
  <dcterms:modified xsi:type="dcterms:W3CDTF">2012-01-25T09:43:25Z</dcterms:modified>
</cp:coreProperties>
</file>