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1CB"/>
    <a:srgbClr val="F1F155"/>
    <a:srgbClr val="A6F0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444E7-6B25-4921-AAAD-B27FB56A3C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3E1FF-3A92-4490-A653-ADED65C6DA50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Общее название?</a:t>
          </a:r>
          <a:endParaRPr lang="ru-RU" dirty="0"/>
        </a:p>
      </dgm:t>
    </dgm:pt>
    <dgm:pt modelId="{697E348F-8EDA-4E95-9FBA-73DEE8CA2AF4}" type="parTrans" cxnId="{9F5ADCF3-4AA8-4ACA-B3C1-7E6AF900DCE0}">
      <dgm:prSet/>
      <dgm:spPr/>
      <dgm:t>
        <a:bodyPr/>
        <a:lstStyle/>
        <a:p>
          <a:endParaRPr lang="ru-RU"/>
        </a:p>
      </dgm:t>
    </dgm:pt>
    <dgm:pt modelId="{236F9F86-E555-41A7-80BD-BBDDB6855675}" type="sibTrans" cxnId="{9F5ADCF3-4AA8-4ACA-B3C1-7E6AF900DCE0}">
      <dgm:prSet/>
      <dgm:spPr/>
      <dgm:t>
        <a:bodyPr/>
        <a:lstStyle/>
        <a:p>
          <a:endParaRPr lang="ru-RU"/>
        </a:p>
      </dgm:t>
    </dgm:pt>
    <dgm:pt modelId="{1DEAB2A6-A3C8-4EE7-B08C-1E7CB105C17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Метро</a:t>
          </a:r>
          <a:endParaRPr lang="ru-RU" dirty="0"/>
        </a:p>
      </dgm:t>
    </dgm:pt>
    <dgm:pt modelId="{3529288A-0552-441B-B9D5-0906CE4388DC}" type="parTrans" cxnId="{5B4D8C28-D997-4615-9560-98499238F0AC}">
      <dgm:prSet/>
      <dgm:spPr/>
      <dgm:t>
        <a:bodyPr/>
        <a:lstStyle/>
        <a:p>
          <a:endParaRPr lang="ru-RU"/>
        </a:p>
      </dgm:t>
    </dgm:pt>
    <dgm:pt modelId="{8CCB600D-24BE-432E-81FF-2DD99AA353BA}" type="sibTrans" cxnId="{5B4D8C28-D997-4615-9560-98499238F0AC}">
      <dgm:prSet/>
      <dgm:spPr/>
      <dgm:t>
        <a:bodyPr/>
        <a:lstStyle/>
        <a:p>
          <a:endParaRPr lang="ru-RU"/>
        </a:p>
      </dgm:t>
    </dgm:pt>
    <dgm:pt modelId="{4623A7DC-0B36-49D6-A719-4369F9A414A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Троллейбус</a:t>
          </a:r>
          <a:endParaRPr lang="ru-RU" dirty="0"/>
        </a:p>
      </dgm:t>
    </dgm:pt>
    <dgm:pt modelId="{1FF983FC-CF6D-4607-8F2B-9FB66EC8AEDF}" type="parTrans" cxnId="{E658663E-4AC2-4A78-B576-9FB221EEBDC9}">
      <dgm:prSet/>
      <dgm:spPr/>
      <dgm:t>
        <a:bodyPr/>
        <a:lstStyle/>
        <a:p>
          <a:endParaRPr lang="ru-RU"/>
        </a:p>
      </dgm:t>
    </dgm:pt>
    <dgm:pt modelId="{E4A12870-9C8B-4ED1-A6ED-ACA297133C47}" type="sibTrans" cxnId="{E658663E-4AC2-4A78-B576-9FB221EEBDC9}">
      <dgm:prSet/>
      <dgm:spPr/>
      <dgm:t>
        <a:bodyPr/>
        <a:lstStyle/>
        <a:p>
          <a:endParaRPr lang="ru-RU"/>
        </a:p>
      </dgm:t>
    </dgm:pt>
    <dgm:pt modelId="{E3F11D6C-C236-4AE9-AB86-BB554B9C351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6B07F450-59CF-4013-BBC3-9FCC7DDCCE58}" type="parTrans" cxnId="{3398D1FA-5D5C-480E-A9EE-3BE87AB09038}">
      <dgm:prSet/>
      <dgm:spPr/>
      <dgm:t>
        <a:bodyPr/>
        <a:lstStyle/>
        <a:p>
          <a:endParaRPr lang="ru-RU"/>
        </a:p>
      </dgm:t>
    </dgm:pt>
    <dgm:pt modelId="{8C917D2E-D7E2-43BC-8B3C-D1A5E3FD6B76}" type="sibTrans" cxnId="{3398D1FA-5D5C-480E-A9EE-3BE87AB09038}">
      <dgm:prSet/>
      <dgm:spPr/>
      <dgm:t>
        <a:bodyPr/>
        <a:lstStyle/>
        <a:p>
          <a:endParaRPr lang="ru-RU"/>
        </a:p>
      </dgm:t>
    </dgm:pt>
    <dgm:pt modelId="{988A2482-BE61-452F-A943-CA84B74813A7}" type="pres">
      <dgm:prSet presAssocID="{EAC444E7-6B25-4921-AAAD-B27FB56A3C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EAFE4E-2FBE-4019-AA18-2CD559121BDB}" type="pres">
      <dgm:prSet presAssocID="{2AE3E1FF-3A92-4490-A653-ADED65C6DA50}" presName="hierRoot1" presStyleCnt="0">
        <dgm:presLayoutVars>
          <dgm:hierBranch val="init"/>
        </dgm:presLayoutVars>
      </dgm:prSet>
      <dgm:spPr/>
    </dgm:pt>
    <dgm:pt modelId="{DE168FD2-881F-4E2B-A20B-A9584BAA2767}" type="pres">
      <dgm:prSet presAssocID="{2AE3E1FF-3A92-4490-A653-ADED65C6DA50}" presName="rootComposite1" presStyleCnt="0"/>
      <dgm:spPr/>
    </dgm:pt>
    <dgm:pt modelId="{45932791-8A8F-46D7-B4EE-77CFF050544B}" type="pres">
      <dgm:prSet presAssocID="{2AE3E1FF-3A92-4490-A653-ADED65C6DA5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D03CF-1E55-47B4-942B-7E3224109D2C}" type="pres">
      <dgm:prSet presAssocID="{2AE3E1FF-3A92-4490-A653-ADED65C6DA5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CBD2B6-6783-4496-8B6E-4BF0C4AA5764}" type="pres">
      <dgm:prSet presAssocID="{2AE3E1FF-3A92-4490-A653-ADED65C6DA50}" presName="hierChild2" presStyleCnt="0"/>
      <dgm:spPr/>
    </dgm:pt>
    <dgm:pt modelId="{A3E5F51E-C169-46F6-8974-5BCA317C81F3}" type="pres">
      <dgm:prSet presAssocID="{3529288A-0552-441B-B9D5-0906CE4388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98813DF-C5E0-493A-AFAF-2558BF63F3E4}" type="pres">
      <dgm:prSet presAssocID="{1DEAB2A6-A3C8-4EE7-B08C-1E7CB105C17D}" presName="hierRoot2" presStyleCnt="0">
        <dgm:presLayoutVars>
          <dgm:hierBranch val="init"/>
        </dgm:presLayoutVars>
      </dgm:prSet>
      <dgm:spPr/>
    </dgm:pt>
    <dgm:pt modelId="{7A1DC62E-D1B6-4CBC-BF4C-6D272AC7363A}" type="pres">
      <dgm:prSet presAssocID="{1DEAB2A6-A3C8-4EE7-B08C-1E7CB105C17D}" presName="rootComposite" presStyleCnt="0"/>
      <dgm:spPr/>
    </dgm:pt>
    <dgm:pt modelId="{E0E60672-62F3-4160-BA62-5F7061A5DA31}" type="pres">
      <dgm:prSet presAssocID="{1DEAB2A6-A3C8-4EE7-B08C-1E7CB105C17D}" presName="rootText" presStyleLbl="node2" presStyleIdx="0" presStyleCnt="3" custLinFactNeighborX="-472" custLinFactNeighborY="-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F1CD1-60BF-4B73-8D64-FC79FB90AAE9}" type="pres">
      <dgm:prSet presAssocID="{1DEAB2A6-A3C8-4EE7-B08C-1E7CB105C17D}" presName="rootConnector" presStyleLbl="node2" presStyleIdx="0" presStyleCnt="3"/>
      <dgm:spPr/>
      <dgm:t>
        <a:bodyPr/>
        <a:lstStyle/>
        <a:p>
          <a:endParaRPr lang="ru-RU"/>
        </a:p>
      </dgm:t>
    </dgm:pt>
    <dgm:pt modelId="{BE6E09C3-240B-4CEC-8629-EC70ACB3E1CE}" type="pres">
      <dgm:prSet presAssocID="{1DEAB2A6-A3C8-4EE7-B08C-1E7CB105C17D}" presName="hierChild4" presStyleCnt="0"/>
      <dgm:spPr/>
    </dgm:pt>
    <dgm:pt modelId="{4B9C2F68-C5F5-45D2-881A-22EA88CEEF48}" type="pres">
      <dgm:prSet presAssocID="{1DEAB2A6-A3C8-4EE7-B08C-1E7CB105C17D}" presName="hierChild5" presStyleCnt="0"/>
      <dgm:spPr/>
    </dgm:pt>
    <dgm:pt modelId="{0C11950D-2EE5-44B3-946C-157F1F6B8157}" type="pres">
      <dgm:prSet presAssocID="{1FF983FC-CF6D-4607-8F2B-9FB66EC8AED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2F57292-4095-4E23-82B5-318FFB94662D}" type="pres">
      <dgm:prSet presAssocID="{4623A7DC-0B36-49D6-A719-4369F9A414A1}" presName="hierRoot2" presStyleCnt="0">
        <dgm:presLayoutVars>
          <dgm:hierBranch val="init"/>
        </dgm:presLayoutVars>
      </dgm:prSet>
      <dgm:spPr/>
    </dgm:pt>
    <dgm:pt modelId="{D6C0192C-855A-4683-AF49-075506031458}" type="pres">
      <dgm:prSet presAssocID="{4623A7DC-0B36-49D6-A719-4369F9A414A1}" presName="rootComposite" presStyleCnt="0"/>
      <dgm:spPr/>
    </dgm:pt>
    <dgm:pt modelId="{54AC0336-E349-4D9C-B72F-FF3346A74607}" type="pres">
      <dgm:prSet presAssocID="{4623A7DC-0B36-49D6-A719-4369F9A414A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A4DCB-9FE3-4CAF-9C34-1B989A8EE7F5}" type="pres">
      <dgm:prSet presAssocID="{4623A7DC-0B36-49D6-A719-4369F9A414A1}" presName="rootConnector" presStyleLbl="node2" presStyleIdx="1" presStyleCnt="3"/>
      <dgm:spPr/>
      <dgm:t>
        <a:bodyPr/>
        <a:lstStyle/>
        <a:p>
          <a:endParaRPr lang="ru-RU"/>
        </a:p>
      </dgm:t>
    </dgm:pt>
    <dgm:pt modelId="{D17DBB61-A4A7-4A05-86DD-6C7F434A4140}" type="pres">
      <dgm:prSet presAssocID="{4623A7DC-0B36-49D6-A719-4369F9A414A1}" presName="hierChild4" presStyleCnt="0"/>
      <dgm:spPr/>
    </dgm:pt>
    <dgm:pt modelId="{13F2D5B5-A0C8-4933-93B1-ECA9DB7E81EE}" type="pres">
      <dgm:prSet presAssocID="{4623A7DC-0B36-49D6-A719-4369F9A414A1}" presName="hierChild5" presStyleCnt="0"/>
      <dgm:spPr/>
    </dgm:pt>
    <dgm:pt modelId="{DF09E08B-2F5C-4BCD-8606-A1DACA2328A3}" type="pres">
      <dgm:prSet presAssocID="{6B07F450-59CF-4013-BBC3-9FCC7DDCCE5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6233C09-C80C-4121-898E-BA4AADAD41C1}" type="pres">
      <dgm:prSet presAssocID="{E3F11D6C-C236-4AE9-AB86-BB554B9C351F}" presName="hierRoot2" presStyleCnt="0">
        <dgm:presLayoutVars>
          <dgm:hierBranch val="init"/>
        </dgm:presLayoutVars>
      </dgm:prSet>
      <dgm:spPr/>
    </dgm:pt>
    <dgm:pt modelId="{44356472-BE72-4E4B-9422-DE8D8AF788E0}" type="pres">
      <dgm:prSet presAssocID="{E3F11D6C-C236-4AE9-AB86-BB554B9C351F}" presName="rootComposite" presStyleCnt="0"/>
      <dgm:spPr/>
    </dgm:pt>
    <dgm:pt modelId="{E029A95E-9057-4708-A617-907374B83A80}" type="pres">
      <dgm:prSet presAssocID="{E3F11D6C-C236-4AE9-AB86-BB554B9C351F}" presName="rootText" presStyleLbl="node2" presStyleIdx="2" presStyleCnt="3" custLinFactNeighborX="-394" custLinFactNeighborY="-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597D1F-DCAE-4B1E-B013-C7D1B49A95DA}" type="pres">
      <dgm:prSet presAssocID="{E3F11D6C-C236-4AE9-AB86-BB554B9C351F}" presName="rootConnector" presStyleLbl="node2" presStyleIdx="2" presStyleCnt="3"/>
      <dgm:spPr/>
      <dgm:t>
        <a:bodyPr/>
        <a:lstStyle/>
        <a:p>
          <a:endParaRPr lang="ru-RU"/>
        </a:p>
      </dgm:t>
    </dgm:pt>
    <dgm:pt modelId="{1D4A482F-B843-4E76-80F5-1884460AAFAF}" type="pres">
      <dgm:prSet presAssocID="{E3F11D6C-C236-4AE9-AB86-BB554B9C351F}" presName="hierChild4" presStyleCnt="0"/>
      <dgm:spPr/>
    </dgm:pt>
    <dgm:pt modelId="{AE082603-89FF-46C2-8392-3D16411D040F}" type="pres">
      <dgm:prSet presAssocID="{E3F11D6C-C236-4AE9-AB86-BB554B9C351F}" presName="hierChild5" presStyleCnt="0"/>
      <dgm:spPr/>
    </dgm:pt>
    <dgm:pt modelId="{9C2E61C1-83AE-4176-A1CF-7225FB133F90}" type="pres">
      <dgm:prSet presAssocID="{2AE3E1FF-3A92-4490-A653-ADED65C6DA50}" presName="hierChild3" presStyleCnt="0"/>
      <dgm:spPr/>
    </dgm:pt>
  </dgm:ptLst>
  <dgm:cxnLst>
    <dgm:cxn modelId="{13684EA2-4B9C-4A3C-94E8-C2690E24A006}" type="presOf" srcId="{1FF983FC-CF6D-4607-8F2B-9FB66EC8AEDF}" destId="{0C11950D-2EE5-44B3-946C-157F1F6B8157}" srcOrd="0" destOrd="0" presId="urn:microsoft.com/office/officeart/2005/8/layout/orgChart1"/>
    <dgm:cxn modelId="{4622E21D-F69B-4345-81E4-F7576C037961}" type="presOf" srcId="{2AE3E1FF-3A92-4490-A653-ADED65C6DA50}" destId="{64ED03CF-1E55-47B4-942B-7E3224109D2C}" srcOrd="1" destOrd="0" presId="urn:microsoft.com/office/officeart/2005/8/layout/orgChart1"/>
    <dgm:cxn modelId="{9F5ADCF3-4AA8-4ACA-B3C1-7E6AF900DCE0}" srcId="{EAC444E7-6B25-4921-AAAD-B27FB56A3C95}" destId="{2AE3E1FF-3A92-4490-A653-ADED65C6DA50}" srcOrd="0" destOrd="0" parTransId="{697E348F-8EDA-4E95-9FBA-73DEE8CA2AF4}" sibTransId="{236F9F86-E555-41A7-80BD-BBDDB6855675}"/>
    <dgm:cxn modelId="{7121F761-E817-44EB-89F4-050585870880}" type="presOf" srcId="{E3F11D6C-C236-4AE9-AB86-BB554B9C351F}" destId="{53597D1F-DCAE-4B1E-B013-C7D1B49A95DA}" srcOrd="1" destOrd="0" presId="urn:microsoft.com/office/officeart/2005/8/layout/orgChart1"/>
    <dgm:cxn modelId="{C46551BF-F4A7-46AC-9B66-3F7494584F56}" type="presOf" srcId="{2AE3E1FF-3A92-4490-A653-ADED65C6DA50}" destId="{45932791-8A8F-46D7-B4EE-77CFF050544B}" srcOrd="0" destOrd="0" presId="urn:microsoft.com/office/officeart/2005/8/layout/orgChart1"/>
    <dgm:cxn modelId="{5B4D8C28-D997-4615-9560-98499238F0AC}" srcId="{2AE3E1FF-3A92-4490-A653-ADED65C6DA50}" destId="{1DEAB2A6-A3C8-4EE7-B08C-1E7CB105C17D}" srcOrd="0" destOrd="0" parTransId="{3529288A-0552-441B-B9D5-0906CE4388DC}" sibTransId="{8CCB600D-24BE-432E-81FF-2DD99AA353BA}"/>
    <dgm:cxn modelId="{5DEC4E68-7A2E-43F2-9097-E69714134972}" type="presOf" srcId="{E3F11D6C-C236-4AE9-AB86-BB554B9C351F}" destId="{E029A95E-9057-4708-A617-907374B83A80}" srcOrd="0" destOrd="0" presId="urn:microsoft.com/office/officeart/2005/8/layout/orgChart1"/>
    <dgm:cxn modelId="{DC02A638-EF64-4D66-BA40-4EE4BA10D1DC}" type="presOf" srcId="{4623A7DC-0B36-49D6-A719-4369F9A414A1}" destId="{54AC0336-E349-4D9C-B72F-FF3346A74607}" srcOrd="0" destOrd="0" presId="urn:microsoft.com/office/officeart/2005/8/layout/orgChart1"/>
    <dgm:cxn modelId="{EAF6770C-81B9-4262-9382-3DBED5C2FE25}" type="presOf" srcId="{6B07F450-59CF-4013-BBC3-9FCC7DDCCE58}" destId="{DF09E08B-2F5C-4BCD-8606-A1DACA2328A3}" srcOrd="0" destOrd="0" presId="urn:microsoft.com/office/officeart/2005/8/layout/orgChart1"/>
    <dgm:cxn modelId="{0A1871E7-4CF0-4728-8A9D-840A558D23CB}" type="presOf" srcId="{1DEAB2A6-A3C8-4EE7-B08C-1E7CB105C17D}" destId="{E0E60672-62F3-4160-BA62-5F7061A5DA31}" srcOrd="0" destOrd="0" presId="urn:microsoft.com/office/officeart/2005/8/layout/orgChart1"/>
    <dgm:cxn modelId="{3398D1FA-5D5C-480E-A9EE-3BE87AB09038}" srcId="{2AE3E1FF-3A92-4490-A653-ADED65C6DA50}" destId="{E3F11D6C-C236-4AE9-AB86-BB554B9C351F}" srcOrd="2" destOrd="0" parTransId="{6B07F450-59CF-4013-BBC3-9FCC7DDCCE58}" sibTransId="{8C917D2E-D7E2-43BC-8B3C-D1A5E3FD6B76}"/>
    <dgm:cxn modelId="{0B5815EA-FAFA-43CF-B458-162A75932666}" type="presOf" srcId="{4623A7DC-0B36-49D6-A719-4369F9A414A1}" destId="{BEDA4DCB-9FE3-4CAF-9C34-1B989A8EE7F5}" srcOrd="1" destOrd="0" presId="urn:microsoft.com/office/officeart/2005/8/layout/orgChart1"/>
    <dgm:cxn modelId="{E658663E-4AC2-4A78-B576-9FB221EEBDC9}" srcId="{2AE3E1FF-3A92-4490-A653-ADED65C6DA50}" destId="{4623A7DC-0B36-49D6-A719-4369F9A414A1}" srcOrd="1" destOrd="0" parTransId="{1FF983FC-CF6D-4607-8F2B-9FB66EC8AEDF}" sibTransId="{E4A12870-9C8B-4ED1-A6ED-ACA297133C47}"/>
    <dgm:cxn modelId="{0E057947-CF46-435C-95F6-4C38644616DC}" type="presOf" srcId="{EAC444E7-6B25-4921-AAAD-B27FB56A3C95}" destId="{988A2482-BE61-452F-A943-CA84B74813A7}" srcOrd="0" destOrd="0" presId="urn:microsoft.com/office/officeart/2005/8/layout/orgChart1"/>
    <dgm:cxn modelId="{30F282B0-A4FC-4F3B-B7E9-D3870131B1E5}" type="presOf" srcId="{1DEAB2A6-A3C8-4EE7-B08C-1E7CB105C17D}" destId="{BD9F1CD1-60BF-4B73-8D64-FC79FB90AAE9}" srcOrd="1" destOrd="0" presId="urn:microsoft.com/office/officeart/2005/8/layout/orgChart1"/>
    <dgm:cxn modelId="{AAAB0C6C-75F2-48B6-95D4-B6508E233EC4}" type="presOf" srcId="{3529288A-0552-441B-B9D5-0906CE4388DC}" destId="{A3E5F51E-C169-46F6-8974-5BCA317C81F3}" srcOrd="0" destOrd="0" presId="urn:microsoft.com/office/officeart/2005/8/layout/orgChart1"/>
    <dgm:cxn modelId="{B990CD66-AD89-41B4-A0A3-9398D47F6873}" type="presParOf" srcId="{988A2482-BE61-452F-A943-CA84B74813A7}" destId="{55EAFE4E-2FBE-4019-AA18-2CD559121BDB}" srcOrd="0" destOrd="0" presId="urn:microsoft.com/office/officeart/2005/8/layout/orgChart1"/>
    <dgm:cxn modelId="{0972B289-D48C-4D63-A181-7B111580374C}" type="presParOf" srcId="{55EAFE4E-2FBE-4019-AA18-2CD559121BDB}" destId="{DE168FD2-881F-4E2B-A20B-A9584BAA2767}" srcOrd="0" destOrd="0" presId="urn:microsoft.com/office/officeart/2005/8/layout/orgChart1"/>
    <dgm:cxn modelId="{8D835790-59E6-45A0-8BE4-7A259ACE9167}" type="presParOf" srcId="{DE168FD2-881F-4E2B-A20B-A9584BAA2767}" destId="{45932791-8A8F-46D7-B4EE-77CFF050544B}" srcOrd="0" destOrd="0" presId="urn:microsoft.com/office/officeart/2005/8/layout/orgChart1"/>
    <dgm:cxn modelId="{DEC4A6E2-93F7-430B-9C20-4AB21ACB8405}" type="presParOf" srcId="{DE168FD2-881F-4E2B-A20B-A9584BAA2767}" destId="{64ED03CF-1E55-47B4-942B-7E3224109D2C}" srcOrd="1" destOrd="0" presId="urn:microsoft.com/office/officeart/2005/8/layout/orgChart1"/>
    <dgm:cxn modelId="{3EB06197-688D-4134-A3A4-8933B8960B17}" type="presParOf" srcId="{55EAFE4E-2FBE-4019-AA18-2CD559121BDB}" destId="{C3CBD2B6-6783-4496-8B6E-4BF0C4AA5764}" srcOrd="1" destOrd="0" presId="urn:microsoft.com/office/officeart/2005/8/layout/orgChart1"/>
    <dgm:cxn modelId="{D76724B3-63F2-4A5E-AF96-6B85FF78190A}" type="presParOf" srcId="{C3CBD2B6-6783-4496-8B6E-4BF0C4AA5764}" destId="{A3E5F51E-C169-46F6-8974-5BCA317C81F3}" srcOrd="0" destOrd="0" presId="urn:microsoft.com/office/officeart/2005/8/layout/orgChart1"/>
    <dgm:cxn modelId="{76932ACB-C5A7-411E-88B5-55A1A329AB26}" type="presParOf" srcId="{C3CBD2B6-6783-4496-8B6E-4BF0C4AA5764}" destId="{298813DF-C5E0-493A-AFAF-2558BF63F3E4}" srcOrd="1" destOrd="0" presId="urn:microsoft.com/office/officeart/2005/8/layout/orgChart1"/>
    <dgm:cxn modelId="{0493C928-42D6-4C8B-9012-98E122CDE2E7}" type="presParOf" srcId="{298813DF-C5E0-493A-AFAF-2558BF63F3E4}" destId="{7A1DC62E-D1B6-4CBC-BF4C-6D272AC7363A}" srcOrd="0" destOrd="0" presId="urn:microsoft.com/office/officeart/2005/8/layout/orgChart1"/>
    <dgm:cxn modelId="{7D976E4E-3519-4654-BF05-EBBC6AECAFC2}" type="presParOf" srcId="{7A1DC62E-D1B6-4CBC-BF4C-6D272AC7363A}" destId="{E0E60672-62F3-4160-BA62-5F7061A5DA31}" srcOrd="0" destOrd="0" presId="urn:microsoft.com/office/officeart/2005/8/layout/orgChart1"/>
    <dgm:cxn modelId="{7074A87E-F49A-4397-8D90-3519E31460AA}" type="presParOf" srcId="{7A1DC62E-D1B6-4CBC-BF4C-6D272AC7363A}" destId="{BD9F1CD1-60BF-4B73-8D64-FC79FB90AAE9}" srcOrd="1" destOrd="0" presId="urn:microsoft.com/office/officeart/2005/8/layout/orgChart1"/>
    <dgm:cxn modelId="{9662C0E1-1C4F-4E3B-9F38-FF3A181A3043}" type="presParOf" srcId="{298813DF-C5E0-493A-AFAF-2558BF63F3E4}" destId="{BE6E09C3-240B-4CEC-8629-EC70ACB3E1CE}" srcOrd="1" destOrd="0" presId="urn:microsoft.com/office/officeart/2005/8/layout/orgChart1"/>
    <dgm:cxn modelId="{EDE56085-EA5A-4F2E-B9F3-4FA76192573F}" type="presParOf" srcId="{298813DF-C5E0-493A-AFAF-2558BF63F3E4}" destId="{4B9C2F68-C5F5-45D2-881A-22EA88CEEF48}" srcOrd="2" destOrd="0" presId="urn:microsoft.com/office/officeart/2005/8/layout/orgChart1"/>
    <dgm:cxn modelId="{C6FE9DCB-6209-47B0-A6DB-F751F99B7147}" type="presParOf" srcId="{C3CBD2B6-6783-4496-8B6E-4BF0C4AA5764}" destId="{0C11950D-2EE5-44B3-946C-157F1F6B8157}" srcOrd="2" destOrd="0" presId="urn:microsoft.com/office/officeart/2005/8/layout/orgChart1"/>
    <dgm:cxn modelId="{F6B2DD9C-AB81-41F7-B8C2-B775D8164098}" type="presParOf" srcId="{C3CBD2B6-6783-4496-8B6E-4BF0C4AA5764}" destId="{42F57292-4095-4E23-82B5-318FFB94662D}" srcOrd="3" destOrd="0" presId="urn:microsoft.com/office/officeart/2005/8/layout/orgChart1"/>
    <dgm:cxn modelId="{42B21101-0AF0-4007-935C-245533A537C4}" type="presParOf" srcId="{42F57292-4095-4E23-82B5-318FFB94662D}" destId="{D6C0192C-855A-4683-AF49-075506031458}" srcOrd="0" destOrd="0" presId="urn:microsoft.com/office/officeart/2005/8/layout/orgChart1"/>
    <dgm:cxn modelId="{C10CF983-CACB-4713-A7C5-2F50BD26C48F}" type="presParOf" srcId="{D6C0192C-855A-4683-AF49-075506031458}" destId="{54AC0336-E349-4D9C-B72F-FF3346A74607}" srcOrd="0" destOrd="0" presId="urn:microsoft.com/office/officeart/2005/8/layout/orgChart1"/>
    <dgm:cxn modelId="{910037E9-ED8B-476C-B480-CA37EEEB15E4}" type="presParOf" srcId="{D6C0192C-855A-4683-AF49-075506031458}" destId="{BEDA4DCB-9FE3-4CAF-9C34-1B989A8EE7F5}" srcOrd="1" destOrd="0" presId="urn:microsoft.com/office/officeart/2005/8/layout/orgChart1"/>
    <dgm:cxn modelId="{5C290CC2-C831-4664-B8E6-3E52E13E6221}" type="presParOf" srcId="{42F57292-4095-4E23-82B5-318FFB94662D}" destId="{D17DBB61-A4A7-4A05-86DD-6C7F434A4140}" srcOrd="1" destOrd="0" presId="urn:microsoft.com/office/officeart/2005/8/layout/orgChart1"/>
    <dgm:cxn modelId="{07B82C32-165A-4E98-8C71-3991016AD880}" type="presParOf" srcId="{42F57292-4095-4E23-82B5-318FFB94662D}" destId="{13F2D5B5-A0C8-4933-93B1-ECA9DB7E81EE}" srcOrd="2" destOrd="0" presId="urn:microsoft.com/office/officeart/2005/8/layout/orgChart1"/>
    <dgm:cxn modelId="{C94899C3-680F-4FC5-B810-F71B29B1B5C1}" type="presParOf" srcId="{C3CBD2B6-6783-4496-8B6E-4BF0C4AA5764}" destId="{DF09E08B-2F5C-4BCD-8606-A1DACA2328A3}" srcOrd="4" destOrd="0" presId="urn:microsoft.com/office/officeart/2005/8/layout/orgChart1"/>
    <dgm:cxn modelId="{C9E2AC8C-C289-4456-A79B-26C239420D92}" type="presParOf" srcId="{C3CBD2B6-6783-4496-8B6E-4BF0C4AA5764}" destId="{E6233C09-C80C-4121-898E-BA4AADAD41C1}" srcOrd="5" destOrd="0" presId="urn:microsoft.com/office/officeart/2005/8/layout/orgChart1"/>
    <dgm:cxn modelId="{E75F5C62-AD00-49EE-930C-C92561CD145D}" type="presParOf" srcId="{E6233C09-C80C-4121-898E-BA4AADAD41C1}" destId="{44356472-BE72-4E4B-9422-DE8D8AF788E0}" srcOrd="0" destOrd="0" presId="urn:microsoft.com/office/officeart/2005/8/layout/orgChart1"/>
    <dgm:cxn modelId="{84C9D4E0-E306-49A9-BD0F-CCE2F89B3F92}" type="presParOf" srcId="{44356472-BE72-4E4B-9422-DE8D8AF788E0}" destId="{E029A95E-9057-4708-A617-907374B83A80}" srcOrd="0" destOrd="0" presId="urn:microsoft.com/office/officeart/2005/8/layout/orgChart1"/>
    <dgm:cxn modelId="{C90EDF7F-9F69-48D5-8250-A94A2959E4DC}" type="presParOf" srcId="{44356472-BE72-4E4B-9422-DE8D8AF788E0}" destId="{53597D1F-DCAE-4B1E-B013-C7D1B49A95DA}" srcOrd="1" destOrd="0" presId="urn:microsoft.com/office/officeart/2005/8/layout/orgChart1"/>
    <dgm:cxn modelId="{BD50D2F7-349F-4F00-A08F-B899AF82BB4F}" type="presParOf" srcId="{E6233C09-C80C-4121-898E-BA4AADAD41C1}" destId="{1D4A482F-B843-4E76-80F5-1884460AAFAF}" srcOrd="1" destOrd="0" presId="urn:microsoft.com/office/officeart/2005/8/layout/orgChart1"/>
    <dgm:cxn modelId="{0CB26435-5D54-43DF-8AFE-5552A54B5EB1}" type="presParOf" srcId="{E6233C09-C80C-4121-898E-BA4AADAD41C1}" destId="{AE082603-89FF-46C2-8392-3D16411D040F}" srcOrd="2" destOrd="0" presId="urn:microsoft.com/office/officeart/2005/8/layout/orgChart1"/>
    <dgm:cxn modelId="{31FCF998-BEAA-4B71-ADB6-DA8054AA3614}" type="presParOf" srcId="{55EAFE4E-2FBE-4019-AA18-2CD559121BDB}" destId="{9C2E61C1-83AE-4176-A1CF-7225FB133F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444E7-6B25-4921-AAAD-B27FB56A3C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3E1FF-3A92-4490-A653-ADED65C6DA50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Общее название?</a:t>
          </a:r>
          <a:endParaRPr lang="ru-RU" dirty="0"/>
        </a:p>
      </dgm:t>
    </dgm:pt>
    <dgm:pt modelId="{697E348F-8EDA-4E95-9FBA-73DEE8CA2AF4}" type="parTrans" cxnId="{9F5ADCF3-4AA8-4ACA-B3C1-7E6AF900DCE0}">
      <dgm:prSet/>
      <dgm:spPr/>
      <dgm:t>
        <a:bodyPr/>
        <a:lstStyle/>
        <a:p>
          <a:endParaRPr lang="ru-RU"/>
        </a:p>
      </dgm:t>
    </dgm:pt>
    <dgm:pt modelId="{236F9F86-E555-41A7-80BD-BBDDB6855675}" type="sibTrans" cxnId="{9F5ADCF3-4AA8-4ACA-B3C1-7E6AF900DCE0}">
      <dgm:prSet/>
      <dgm:spPr/>
      <dgm:t>
        <a:bodyPr/>
        <a:lstStyle/>
        <a:p>
          <a:endParaRPr lang="ru-RU"/>
        </a:p>
      </dgm:t>
    </dgm:pt>
    <dgm:pt modelId="{1DEAB2A6-A3C8-4EE7-B08C-1E7CB105C17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Овца </a:t>
          </a:r>
          <a:endParaRPr lang="ru-RU" dirty="0"/>
        </a:p>
      </dgm:t>
    </dgm:pt>
    <dgm:pt modelId="{3529288A-0552-441B-B9D5-0906CE4388DC}" type="parTrans" cxnId="{5B4D8C28-D997-4615-9560-98499238F0AC}">
      <dgm:prSet/>
      <dgm:spPr/>
      <dgm:t>
        <a:bodyPr/>
        <a:lstStyle/>
        <a:p>
          <a:endParaRPr lang="ru-RU"/>
        </a:p>
      </dgm:t>
    </dgm:pt>
    <dgm:pt modelId="{8CCB600D-24BE-432E-81FF-2DD99AA353BA}" type="sibTrans" cxnId="{5B4D8C28-D997-4615-9560-98499238F0AC}">
      <dgm:prSet/>
      <dgm:spPr/>
      <dgm:t>
        <a:bodyPr/>
        <a:lstStyle/>
        <a:p>
          <a:endParaRPr lang="ru-RU"/>
        </a:p>
      </dgm:t>
    </dgm:pt>
    <dgm:pt modelId="{4623A7DC-0B36-49D6-A719-4369F9A414A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Лошадь </a:t>
          </a:r>
          <a:endParaRPr lang="ru-RU" dirty="0"/>
        </a:p>
      </dgm:t>
    </dgm:pt>
    <dgm:pt modelId="{1FF983FC-CF6D-4607-8F2B-9FB66EC8AEDF}" type="parTrans" cxnId="{E658663E-4AC2-4A78-B576-9FB221EEBDC9}">
      <dgm:prSet/>
      <dgm:spPr/>
      <dgm:t>
        <a:bodyPr/>
        <a:lstStyle/>
        <a:p>
          <a:endParaRPr lang="ru-RU"/>
        </a:p>
      </dgm:t>
    </dgm:pt>
    <dgm:pt modelId="{E4A12870-9C8B-4ED1-A6ED-ACA297133C47}" type="sibTrans" cxnId="{E658663E-4AC2-4A78-B576-9FB221EEBDC9}">
      <dgm:prSet/>
      <dgm:spPr/>
      <dgm:t>
        <a:bodyPr/>
        <a:lstStyle/>
        <a:p>
          <a:endParaRPr lang="ru-RU"/>
        </a:p>
      </dgm:t>
    </dgm:pt>
    <dgm:pt modelId="{E3F11D6C-C236-4AE9-AB86-BB554B9C351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6B07F450-59CF-4013-BBC3-9FCC7DDCCE58}" type="parTrans" cxnId="{3398D1FA-5D5C-480E-A9EE-3BE87AB09038}">
      <dgm:prSet/>
      <dgm:spPr/>
      <dgm:t>
        <a:bodyPr/>
        <a:lstStyle/>
        <a:p>
          <a:endParaRPr lang="ru-RU"/>
        </a:p>
      </dgm:t>
    </dgm:pt>
    <dgm:pt modelId="{8C917D2E-D7E2-43BC-8B3C-D1A5E3FD6B76}" type="sibTrans" cxnId="{3398D1FA-5D5C-480E-A9EE-3BE87AB09038}">
      <dgm:prSet/>
      <dgm:spPr/>
      <dgm:t>
        <a:bodyPr/>
        <a:lstStyle/>
        <a:p>
          <a:endParaRPr lang="ru-RU"/>
        </a:p>
      </dgm:t>
    </dgm:pt>
    <dgm:pt modelId="{988A2482-BE61-452F-A943-CA84B74813A7}" type="pres">
      <dgm:prSet presAssocID="{EAC444E7-6B25-4921-AAAD-B27FB56A3C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EAFE4E-2FBE-4019-AA18-2CD559121BDB}" type="pres">
      <dgm:prSet presAssocID="{2AE3E1FF-3A92-4490-A653-ADED65C6DA50}" presName="hierRoot1" presStyleCnt="0">
        <dgm:presLayoutVars>
          <dgm:hierBranch val="init"/>
        </dgm:presLayoutVars>
      </dgm:prSet>
      <dgm:spPr/>
    </dgm:pt>
    <dgm:pt modelId="{DE168FD2-881F-4E2B-A20B-A9584BAA2767}" type="pres">
      <dgm:prSet presAssocID="{2AE3E1FF-3A92-4490-A653-ADED65C6DA50}" presName="rootComposite1" presStyleCnt="0"/>
      <dgm:spPr/>
    </dgm:pt>
    <dgm:pt modelId="{45932791-8A8F-46D7-B4EE-77CFF050544B}" type="pres">
      <dgm:prSet presAssocID="{2AE3E1FF-3A92-4490-A653-ADED65C6DA5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D03CF-1E55-47B4-942B-7E3224109D2C}" type="pres">
      <dgm:prSet presAssocID="{2AE3E1FF-3A92-4490-A653-ADED65C6DA5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CBD2B6-6783-4496-8B6E-4BF0C4AA5764}" type="pres">
      <dgm:prSet presAssocID="{2AE3E1FF-3A92-4490-A653-ADED65C6DA50}" presName="hierChild2" presStyleCnt="0"/>
      <dgm:spPr/>
    </dgm:pt>
    <dgm:pt modelId="{A3E5F51E-C169-46F6-8974-5BCA317C81F3}" type="pres">
      <dgm:prSet presAssocID="{3529288A-0552-441B-B9D5-0906CE4388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98813DF-C5E0-493A-AFAF-2558BF63F3E4}" type="pres">
      <dgm:prSet presAssocID="{1DEAB2A6-A3C8-4EE7-B08C-1E7CB105C17D}" presName="hierRoot2" presStyleCnt="0">
        <dgm:presLayoutVars>
          <dgm:hierBranch val="init"/>
        </dgm:presLayoutVars>
      </dgm:prSet>
      <dgm:spPr/>
    </dgm:pt>
    <dgm:pt modelId="{7A1DC62E-D1B6-4CBC-BF4C-6D272AC7363A}" type="pres">
      <dgm:prSet presAssocID="{1DEAB2A6-A3C8-4EE7-B08C-1E7CB105C17D}" presName="rootComposite" presStyleCnt="0"/>
      <dgm:spPr/>
    </dgm:pt>
    <dgm:pt modelId="{E0E60672-62F3-4160-BA62-5F7061A5DA31}" type="pres">
      <dgm:prSet presAssocID="{1DEAB2A6-A3C8-4EE7-B08C-1E7CB105C17D}" presName="rootText" presStyleLbl="node2" presStyleIdx="0" presStyleCnt="3" custLinFactNeighborX="-472" custLinFactNeighborY="-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F1CD1-60BF-4B73-8D64-FC79FB90AAE9}" type="pres">
      <dgm:prSet presAssocID="{1DEAB2A6-A3C8-4EE7-B08C-1E7CB105C17D}" presName="rootConnector" presStyleLbl="node2" presStyleIdx="0" presStyleCnt="3"/>
      <dgm:spPr/>
      <dgm:t>
        <a:bodyPr/>
        <a:lstStyle/>
        <a:p>
          <a:endParaRPr lang="ru-RU"/>
        </a:p>
      </dgm:t>
    </dgm:pt>
    <dgm:pt modelId="{BE6E09C3-240B-4CEC-8629-EC70ACB3E1CE}" type="pres">
      <dgm:prSet presAssocID="{1DEAB2A6-A3C8-4EE7-B08C-1E7CB105C17D}" presName="hierChild4" presStyleCnt="0"/>
      <dgm:spPr/>
    </dgm:pt>
    <dgm:pt modelId="{4B9C2F68-C5F5-45D2-881A-22EA88CEEF48}" type="pres">
      <dgm:prSet presAssocID="{1DEAB2A6-A3C8-4EE7-B08C-1E7CB105C17D}" presName="hierChild5" presStyleCnt="0"/>
      <dgm:spPr/>
    </dgm:pt>
    <dgm:pt modelId="{0C11950D-2EE5-44B3-946C-157F1F6B8157}" type="pres">
      <dgm:prSet presAssocID="{1FF983FC-CF6D-4607-8F2B-9FB66EC8AED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2F57292-4095-4E23-82B5-318FFB94662D}" type="pres">
      <dgm:prSet presAssocID="{4623A7DC-0B36-49D6-A719-4369F9A414A1}" presName="hierRoot2" presStyleCnt="0">
        <dgm:presLayoutVars>
          <dgm:hierBranch val="init"/>
        </dgm:presLayoutVars>
      </dgm:prSet>
      <dgm:spPr/>
    </dgm:pt>
    <dgm:pt modelId="{D6C0192C-855A-4683-AF49-075506031458}" type="pres">
      <dgm:prSet presAssocID="{4623A7DC-0B36-49D6-A719-4369F9A414A1}" presName="rootComposite" presStyleCnt="0"/>
      <dgm:spPr/>
    </dgm:pt>
    <dgm:pt modelId="{54AC0336-E349-4D9C-B72F-FF3346A74607}" type="pres">
      <dgm:prSet presAssocID="{4623A7DC-0B36-49D6-A719-4369F9A414A1}" presName="rootText" presStyleLbl="node2" presStyleIdx="1" presStyleCnt="3" custLinFactNeighborX="-433" custLinFactNeighborY="-7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A4DCB-9FE3-4CAF-9C34-1B989A8EE7F5}" type="pres">
      <dgm:prSet presAssocID="{4623A7DC-0B36-49D6-A719-4369F9A414A1}" presName="rootConnector" presStyleLbl="node2" presStyleIdx="1" presStyleCnt="3"/>
      <dgm:spPr/>
      <dgm:t>
        <a:bodyPr/>
        <a:lstStyle/>
        <a:p>
          <a:endParaRPr lang="ru-RU"/>
        </a:p>
      </dgm:t>
    </dgm:pt>
    <dgm:pt modelId="{D17DBB61-A4A7-4A05-86DD-6C7F434A4140}" type="pres">
      <dgm:prSet presAssocID="{4623A7DC-0B36-49D6-A719-4369F9A414A1}" presName="hierChild4" presStyleCnt="0"/>
      <dgm:spPr/>
    </dgm:pt>
    <dgm:pt modelId="{13F2D5B5-A0C8-4933-93B1-ECA9DB7E81EE}" type="pres">
      <dgm:prSet presAssocID="{4623A7DC-0B36-49D6-A719-4369F9A414A1}" presName="hierChild5" presStyleCnt="0"/>
      <dgm:spPr/>
    </dgm:pt>
    <dgm:pt modelId="{DF09E08B-2F5C-4BCD-8606-A1DACA2328A3}" type="pres">
      <dgm:prSet presAssocID="{6B07F450-59CF-4013-BBC3-9FCC7DDCCE5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6233C09-C80C-4121-898E-BA4AADAD41C1}" type="pres">
      <dgm:prSet presAssocID="{E3F11D6C-C236-4AE9-AB86-BB554B9C351F}" presName="hierRoot2" presStyleCnt="0">
        <dgm:presLayoutVars>
          <dgm:hierBranch val="init"/>
        </dgm:presLayoutVars>
      </dgm:prSet>
      <dgm:spPr/>
    </dgm:pt>
    <dgm:pt modelId="{44356472-BE72-4E4B-9422-DE8D8AF788E0}" type="pres">
      <dgm:prSet presAssocID="{E3F11D6C-C236-4AE9-AB86-BB554B9C351F}" presName="rootComposite" presStyleCnt="0"/>
      <dgm:spPr/>
    </dgm:pt>
    <dgm:pt modelId="{E029A95E-9057-4708-A617-907374B83A80}" type="pres">
      <dgm:prSet presAssocID="{E3F11D6C-C236-4AE9-AB86-BB554B9C351F}" presName="rootText" presStyleLbl="node2" presStyleIdx="2" presStyleCnt="3" custLinFactNeighborX="-394" custLinFactNeighborY="-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597D1F-DCAE-4B1E-B013-C7D1B49A95DA}" type="pres">
      <dgm:prSet presAssocID="{E3F11D6C-C236-4AE9-AB86-BB554B9C351F}" presName="rootConnector" presStyleLbl="node2" presStyleIdx="2" presStyleCnt="3"/>
      <dgm:spPr/>
      <dgm:t>
        <a:bodyPr/>
        <a:lstStyle/>
        <a:p>
          <a:endParaRPr lang="ru-RU"/>
        </a:p>
      </dgm:t>
    </dgm:pt>
    <dgm:pt modelId="{1D4A482F-B843-4E76-80F5-1884460AAFAF}" type="pres">
      <dgm:prSet presAssocID="{E3F11D6C-C236-4AE9-AB86-BB554B9C351F}" presName="hierChild4" presStyleCnt="0"/>
      <dgm:spPr/>
    </dgm:pt>
    <dgm:pt modelId="{AE082603-89FF-46C2-8392-3D16411D040F}" type="pres">
      <dgm:prSet presAssocID="{E3F11D6C-C236-4AE9-AB86-BB554B9C351F}" presName="hierChild5" presStyleCnt="0"/>
      <dgm:spPr/>
    </dgm:pt>
    <dgm:pt modelId="{9C2E61C1-83AE-4176-A1CF-7225FB133F90}" type="pres">
      <dgm:prSet presAssocID="{2AE3E1FF-3A92-4490-A653-ADED65C6DA50}" presName="hierChild3" presStyleCnt="0"/>
      <dgm:spPr/>
    </dgm:pt>
  </dgm:ptLst>
  <dgm:cxnLst>
    <dgm:cxn modelId="{A3FA64B1-C6BE-4577-8931-20BC3FF7199A}" type="presOf" srcId="{1FF983FC-CF6D-4607-8F2B-9FB66EC8AEDF}" destId="{0C11950D-2EE5-44B3-946C-157F1F6B8157}" srcOrd="0" destOrd="0" presId="urn:microsoft.com/office/officeart/2005/8/layout/orgChart1"/>
    <dgm:cxn modelId="{8A9AD1BF-135F-4AC3-A861-395363D99157}" type="presOf" srcId="{3529288A-0552-441B-B9D5-0906CE4388DC}" destId="{A3E5F51E-C169-46F6-8974-5BCA317C81F3}" srcOrd="0" destOrd="0" presId="urn:microsoft.com/office/officeart/2005/8/layout/orgChart1"/>
    <dgm:cxn modelId="{F755E7A7-91AE-45BB-BC27-C626C81113F1}" type="presOf" srcId="{EAC444E7-6B25-4921-AAAD-B27FB56A3C95}" destId="{988A2482-BE61-452F-A943-CA84B74813A7}" srcOrd="0" destOrd="0" presId="urn:microsoft.com/office/officeart/2005/8/layout/orgChart1"/>
    <dgm:cxn modelId="{9F5ADCF3-4AA8-4ACA-B3C1-7E6AF900DCE0}" srcId="{EAC444E7-6B25-4921-AAAD-B27FB56A3C95}" destId="{2AE3E1FF-3A92-4490-A653-ADED65C6DA50}" srcOrd="0" destOrd="0" parTransId="{697E348F-8EDA-4E95-9FBA-73DEE8CA2AF4}" sibTransId="{236F9F86-E555-41A7-80BD-BBDDB6855675}"/>
    <dgm:cxn modelId="{3B47A7AE-5A01-4F72-BE77-90CFF15A5EF5}" type="presOf" srcId="{1DEAB2A6-A3C8-4EE7-B08C-1E7CB105C17D}" destId="{E0E60672-62F3-4160-BA62-5F7061A5DA31}" srcOrd="0" destOrd="0" presId="urn:microsoft.com/office/officeart/2005/8/layout/orgChart1"/>
    <dgm:cxn modelId="{27460E22-9400-4B8C-B2A0-7D838ADCF808}" type="presOf" srcId="{E3F11D6C-C236-4AE9-AB86-BB554B9C351F}" destId="{E029A95E-9057-4708-A617-907374B83A80}" srcOrd="0" destOrd="0" presId="urn:microsoft.com/office/officeart/2005/8/layout/orgChart1"/>
    <dgm:cxn modelId="{1219EB4F-F048-4FC5-BD7E-9F6E19DBA830}" type="presOf" srcId="{2AE3E1FF-3A92-4490-A653-ADED65C6DA50}" destId="{45932791-8A8F-46D7-B4EE-77CFF050544B}" srcOrd="0" destOrd="0" presId="urn:microsoft.com/office/officeart/2005/8/layout/orgChart1"/>
    <dgm:cxn modelId="{DD91AEF2-BF2C-435C-8010-9B2C03164B08}" type="presOf" srcId="{1DEAB2A6-A3C8-4EE7-B08C-1E7CB105C17D}" destId="{BD9F1CD1-60BF-4B73-8D64-FC79FB90AAE9}" srcOrd="1" destOrd="0" presId="urn:microsoft.com/office/officeart/2005/8/layout/orgChart1"/>
    <dgm:cxn modelId="{317AB9E3-3183-4E22-A618-A8490F9E685B}" type="presOf" srcId="{E3F11D6C-C236-4AE9-AB86-BB554B9C351F}" destId="{53597D1F-DCAE-4B1E-B013-C7D1B49A95DA}" srcOrd="1" destOrd="0" presId="urn:microsoft.com/office/officeart/2005/8/layout/orgChart1"/>
    <dgm:cxn modelId="{5B4D8C28-D997-4615-9560-98499238F0AC}" srcId="{2AE3E1FF-3A92-4490-A653-ADED65C6DA50}" destId="{1DEAB2A6-A3C8-4EE7-B08C-1E7CB105C17D}" srcOrd="0" destOrd="0" parTransId="{3529288A-0552-441B-B9D5-0906CE4388DC}" sibTransId="{8CCB600D-24BE-432E-81FF-2DD99AA353BA}"/>
    <dgm:cxn modelId="{3398D1FA-5D5C-480E-A9EE-3BE87AB09038}" srcId="{2AE3E1FF-3A92-4490-A653-ADED65C6DA50}" destId="{E3F11D6C-C236-4AE9-AB86-BB554B9C351F}" srcOrd="2" destOrd="0" parTransId="{6B07F450-59CF-4013-BBC3-9FCC7DDCCE58}" sibTransId="{8C917D2E-D7E2-43BC-8B3C-D1A5E3FD6B76}"/>
    <dgm:cxn modelId="{E658663E-4AC2-4A78-B576-9FB221EEBDC9}" srcId="{2AE3E1FF-3A92-4490-A653-ADED65C6DA50}" destId="{4623A7DC-0B36-49D6-A719-4369F9A414A1}" srcOrd="1" destOrd="0" parTransId="{1FF983FC-CF6D-4607-8F2B-9FB66EC8AEDF}" sibTransId="{E4A12870-9C8B-4ED1-A6ED-ACA297133C47}"/>
    <dgm:cxn modelId="{B8FC7E1A-F84E-47EA-BE40-A350D6971243}" type="presOf" srcId="{4623A7DC-0B36-49D6-A719-4369F9A414A1}" destId="{54AC0336-E349-4D9C-B72F-FF3346A74607}" srcOrd="0" destOrd="0" presId="urn:microsoft.com/office/officeart/2005/8/layout/orgChart1"/>
    <dgm:cxn modelId="{17EC4899-BC2E-4CD1-9E31-172DDBC5B4A6}" type="presOf" srcId="{2AE3E1FF-3A92-4490-A653-ADED65C6DA50}" destId="{64ED03CF-1E55-47B4-942B-7E3224109D2C}" srcOrd="1" destOrd="0" presId="urn:microsoft.com/office/officeart/2005/8/layout/orgChart1"/>
    <dgm:cxn modelId="{9D0F29A8-B66A-46D4-A625-FD2F6DE364C2}" type="presOf" srcId="{6B07F450-59CF-4013-BBC3-9FCC7DDCCE58}" destId="{DF09E08B-2F5C-4BCD-8606-A1DACA2328A3}" srcOrd="0" destOrd="0" presId="urn:microsoft.com/office/officeart/2005/8/layout/orgChart1"/>
    <dgm:cxn modelId="{7ED4CDC2-D1F5-41B0-A0D4-BE2A92B21401}" type="presOf" srcId="{4623A7DC-0B36-49D6-A719-4369F9A414A1}" destId="{BEDA4DCB-9FE3-4CAF-9C34-1B989A8EE7F5}" srcOrd="1" destOrd="0" presId="urn:microsoft.com/office/officeart/2005/8/layout/orgChart1"/>
    <dgm:cxn modelId="{ED92F678-689C-45A2-B953-3E8FE964F79C}" type="presParOf" srcId="{988A2482-BE61-452F-A943-CA84B74813A7}" destId="{55EAFE4E-2FBE-4019-AA18-2CD559121BDB}" srcOrd="0" destOrd="0" presId="urn:microsoft.com/office/officeart/2005/8/layout/orgChart1"/>
    <dgm:cxn modelId="{F9EEAD79-F227-4D9F-B14E-26BB0F0E35BC}" type="presParOf" srcId="{55EAFE4E-2FBE-4019-AA18-2CD559121BDB}" destId="{DE168FD2-881F-4E2B-A20B-A9584BAA2767}" srcOrd="0" destOrd="0" presId="urn:microsoft.com/office/officeart/2005/8/layout/orgChart1"/>
    <dgm:cxn modelId="{836336E8-A4AD-4F00-963A-9AC68FA8EB5F}" type="presParOf" srcId="{DE168FD2-881F-4E2B-A20B-A9584BAA2767}" destId="{45932791-8A8F-46D7-B4EE-77CFF050544B}" srcOrd="0" destOrd="0" presId="urn:microsoft.com/office/officeart/2005/8/layout/orgChart1"/>
    <dgm:cxn modelId="{5912605E-F4AC-448C-8F0B-16DA7F5EDA40}" type="presParOf" srcId="{DE168FD2-881F-4E2B-A20B-A9584BAA2767}" destId="{64ED03CF-1E55-47B4-942B-7E3224109D2C}" srcOrd="1" destOrd="0" presId="urn:microsoft.com/office/officeart/2005/8/layout/orgChart1"/>
    <dgm:cxn modelId="{EE595174-BF62-44FD-952B-2A8C31C307F8}" type="presParOf" srcId="{55EAFE4E-2FBE-4019-AA18-2CD559121BDB}" destId="{C3CBD2B6-6783-4496-8B6E-4BF0C4AA5764}" srcOrd="1" destOrd="0" presId="urn:microsoft.com/office/officeart/2005/8/layout/orgChart1"/>
    <dgm:cxn modelId="{C4E83658-785D-4B1D-8590-A90042FC927F}" type="presParOf" srcId="{C3CBD2B6-6783-4496-8B6E-4BF0C4AA5764}" destId="{A3E5F51E-C169-46F6-8974-5BCA317C81F3}" srcOrd="0" destOrd="0" presId="urn:microsoft.com/office/officeart/2005/8/layout/orgChart1"/>
    <dgm:cxn modelId="{E55FD233-2440-4C43-AE34-1366D320A60D}" type="presParOf" srcId="{C3CBD2B6-6783-4496-8B6E-4BF0C4AA5764}" destId="{298813DF-C5E0-493A-AFAF-2558BF63F3E4}" srcOrd="1" destOrd="0" presId="urn:microsoft.com/office/officeart/2005/8/layout/orgChart1"/>
    <dgm:cxn modelId="{EDE65A36-F5DC-47BB-AF12-98F8F5F289D3}" type="presParOf" srcId="{298813DF-C5E0-493A-AFAF-2558BF63F3E4}" destId="{7A1DC62E-D1B6-4CBC-BF4C-6D272AC7363A}" srcOrd="0" destOrd="0" presId="urn:microsoft.com/office/officeart/2005/8/layout/orgChart1"/>
    <dgm:cxn modelId="{5C58D77F-49C7-48E8-A9F1-CC6F67A2F3F2}" type="presParOf" srcId="{7A1DC62E-D1B6-4CBC-BF4C-6D272AC7363A}" destId="{E0E60672-62F3-4160-BA62-5F7061A5DA31}" srcOrd="0" destOrd="0" presId="urn:microsoft.com/office/officeart/2005/8/layout/orgChart1"/>
    <dgm:cxn modelId="{338F3D6F-624C-4F30-9360-5E6EA76455D0}" type="presParOf" srcId="{7A1DC62E-D1B6-4CBC-BF4C-6D272AC7363A}" destId="{BD9F1CD1-60BF-4B73-8D64-FC79FB90AAE9}" srcOrd="1" destOrd="0" presId="urn:microsoft.com/office/officeart/2005/8/layout/orgChart1"/>
    <dgm:cxn modelId="{9810D9D8-5280-4791-A63F-BF3EB215B80F}" type="presParOf" srcId="{298813DF-C5E0-493A-AFAF-2558BF63F3E4}" destId="{BE6E09C3-240B-4CEC-8629-EC70ACB3E1CE}" srcOrd="1" destOrd="0" presId="urn:microsoft.com/office/officeart/2005/8/layout/orgChart1"/>
    <dgm:cxn modelId="{82DC76DA-B495-4C0D-857E-F82DCA153C1E}" type="presParOf" srcId="{298813DF-C5E0-493A-AFAF-2558BF63F3E4}" destId="{4B9C2F68-C5F5-45D2-881A-22EA88CEEF48}" srcOrd="2" destOrd="0" presId="urn:microsoft.com/office/officeart/2005/8/layout/orgChart1"/>
    <dgm:cxn modelId="{09DBD009-2A49-4081-A6AF-F63AA1F2B9E9}" type="presParOf" srcId="{C3CBD2B6-6783-4496-8B6E-4BF0C4AA5764}" destId="{0C11950D-2EE5-44B3-946C-157F1F6B8157}" srcOrd="2" destOrd="0" presId="urn:microsoft.com/office/officeart/2005/8/layout/orgChart1"/>
    <dgm:cxn modelId="{25295AA3-6E9C-453D-94E6-C2FF1AA6287E}" type="presParOf" srcId="{C3CBD2B6-6783-4496-8B6E-4BF0C4AA5764}" destId="{42F57292-4095-4E23-82B5-318FFB94662D}" srcOrd="3" destOrd="0" presId="urn:microsoft.com/office/officeart/2005/8/layout/orgChart1"/>
    <dgm:cxn modelId="{D5D44C7E-8109-4DF5-89AA-490AC52C0BA2}" type="presParOf" srcId="{42F57292-4095-4E23-82B5-318FFB94662D}" destId="{D6C0192C-855A-4683-AF49-075506031458}" srcOrd="0" destOrd="0" presId="urn:microsoft.com/office/officeart/2005/8/layout/orgChart1"/>
    <dgm:cxn modelId="{174D3106-61A9-4FB8-BFF9-939E917CF061}" type="presParOf" srcId="{D6C0192C-855A-4683-AF49-075506031458}" destId="{54AC0336-E349-4D9C-B72F-FF3346A74607}" srcOrd="0" destOrd="0" presId="urn:microsoft.com/office/officeart/2005/8/layout/orgChart1"/>
    <dgm:cxn modelId="{6A3D6CAE-C74D-42D6-B21F-86CCAD489428}" type="presParOf" srcId="{D6C0192C-855A-4683-AF49-075506031458}" destId="{BEDA4DCB-9FE3-4CAF-9C34-1B989A8EE7F5}" srcOrd="1" destOrd="0" presId="urn:microsoft.com/office/officeart/2005/8/layout/orgChart1"/>
    <dgm:cxn modelId="{EDC02DD2-E40F-4B9C-8F0E-C42E166FF9BD}" type="presParOf" srcId="{42F57292-4095-4E23-82B5-318FFB94662D}" destId="{D17DBB61-A4A7-4A05-86DD-6C7F434A4140}" srcOrd="1" destOrd="0" presId="urn:microsoft.com/office/officeart/2005/8/layout/orgChart1"/>
    <dgm:cxn modelId="{3C6BA253-AE16-4E04-8653-6DDA1DB4132B}" type="presParOf" srcId="{42F57292-4095-4E23-82B5-318FFB94662D}" destId="{13F2D5B5-A0C8-4933-93B1-ECA9DB7E81EE}" srcOrd="2" destOrd="0" presId="urn:microsoft.com/office/officeart/2005/8/layout/orgChart1"/>
    <dgm:cxn modelId="{CF98D2ED-BA9F-4234-ACD7-C2FDF209CBE5}" type="presParOf" srcId="{C3CBD2B6-6783-4496-8B6E-4BF0C4AA5764}" destId="{DF09E08B-2F5C-4BCD-8606-A1DACA2328A3}" srcOrd="4" destOrd="0" presId="urn:microsoft.com/office/officeart/2005/8/layout/orgChart1"/>
    <dgm:cxn modelId="{8DBD5307-8842-4928-ACB2-49015D1887AB}" type="presParOf" srcId="{C3CBD2B6-6783-4496-8B6E-4BF0C4AA5764}" destId="{E6233C09-C80C-4121-898E-BA4AADAD41C1}" srcOrd="5" destOrd="0" presId="urn:microsoft.com/office/officeart/2005/8/layout/orgChart1"/>
    <dgm:cxn modelId="{3BBD9AF3-8604-4741-BD2A-6266B750DED7}" type="presParOf" srcId="{E6233C09-C80C-4121-898E-BA4AADAD41C1}" destId="{44356472-BE72-4E4B-9422-DE8D8AF788E0}" srcOrd="0" destOrd="0" presId="urn:microsoft.com/office/officeart/2005/8/layout/orgChart1"/>
    <dgm:cxn modelId="{6B534588-1500-4D48-9571-E4EFC92DAAAD}" type="presParOf" srcId="{44356472-BE72-4E4B-9422-DE8D8AF788E0}" destId="{E029A95E-9057-4708-A617-907374B83A80}" srcOrd="0" destOrd="0" presId="urn:microsoft.com/office/officeart/2005/8/layout/orgChart1"/>
    <dgm:cxn modelId="{9E1D0EB2-CAD7-4DB5-ACCB-DCE2E2DAA231}" type="presParOf" srcId="{44356472-BE72-4E4B-9422-DE8D8AF788E0}" destId="{53597D1F-DCAE-4B1E-B013-C7D1B49A95DA}" srcOrd="1" destOrd="0" presId="urn:microsoft.com/office/officeart/2005/8/layout/orgChart1"/>
    <dgm:cxn modelId="{F64FBAE7-366A-4ED7-AC8C-E949129C2B05}" type="presParOf" srcId="{E6233C09-C80C-4121-898E-BA4AADAD41C1}" destId="{1D4A482F-B843-4E76-80F5-1884460AAFAF}" srcOrd="1" destOrd="0" presId="urn:microsoft.com/office/officeart/2005/8/layout/orgChart1"/>
    <dgm:cxn modelId="{23DCE6F3-CAA9-4E91-AADD-FAC91CE10911}" type="presParOf" srcId="{E6233C09-C80C-4121-898E-BA4AADAD41C1}" destId="{AE082603-89FF-46C2-8392-3D16411D040F}" srcOrd="2" destOrd="0" presId="urn:microsoft.com/office/officeart/2005/8/layout/orgChart1"/>
    <dgm:cxn modelId="{C3B44E42-F662-4E8F-B93E-A5C787969BD6}" type="presParOf" srcId="{55EAFE4E-2FBE-4019-AA18-2CD559121BDB}" destId="{9C2E61C1-83AE-4176-A1CF-7225FB133F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C444E7-6B25-4921-AAAD-B27FB56A3C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3E1FF-3A92-4490-A653-ADED65C6DA50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Общее название?</a:t>
          </a:r>
          <a:endParaRPr lang="ru-RU" dirty="0"/>
        </a:p>
      </dgm:t>
    </dgm:pt>
    <dgm:pt modelId="{697E348F-8EDA-4E95-9FBA-73DEE8CA2AF4}" type="parTrans" cxnId="{9F5ADCF3-4AA8-4ACA-B3C1-7E6AF900DCE0}">
      <dgm:prSet/>
      <dgm:spPr/>
      <dgm:t>
        <a:bodyPr/>
        <a:lstStyle/>
        <a:p>
          <a:endParaRPr lang="ru-RU"/>
        </a:p>
      </dgm:t>
    </dgm:pt>
    <dgm:pt modelId="{236F9F86-E555-41A7-80BD-BBDDB6855675}" type="sibTrans" cxnId="{9F5ADCF3-4AA8-4ACA-B3C1-7E6AF900DCE0}">
      <dgm:prSet/>
      <dgm:spPr/>
      <dgm:t>
        <a:bodyPr/>
        <a:lstStyle/>
        <a:p>
          <a:endParaRPr lang="ru-RU"/>
        </a:p>
      </dgm:t>
    </dgm:pt>
    <dgm:pt modelId="{1DEAB2A6-A3C8-4EE7-B08C-1E7CB105C17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Груша </a:t>
          </a:r>
          <a:endParaRPr lang="ru-RU" dirty="0"/>
        </a:p>
      </dgm:t>
    </dgm:pt>
    <dgm:pt modelId="{3529288A-0552-441B-B9D5-0906CE4388DC}" type="parTrans" cxnId="{5B4D8C28-D997-4615-9560-98499238F0AC}">
      <dgm:prSet/>
      <dgm:spPr/>
      <dgm:t>
        <a:bodyPr/>
        <a:lstStyle/>
        <a:p>
          <a:endParaRPr lang="ru-RU"/>
        </a:p>
      </dgm:t>
    </dgm:pt>
    <dgm:pt modelId="{8CCB600D-24BE-432E-81FF-2DD99AA353BA}" type="sibTrans" cxnId="{5B4D8C28-D997-4615-9560-98499238F0AC}">
      <dgm:prSet/>
      <dgm:spPr/>
      <dgm:t>
        <a:bodyPr/>
        <a:lstStyle/>
        <a:p>
          <a:endParaRPr lang="ru-RU"/>
        </a:p>
      </dgm:t>
    </dgm:pt>
    <dgm:pt modelId="{4623A7DC-0B36-49D6-A719-4369F9A414A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Слива </a:t>
          </a:r>
          <a:endParaRPr lang="ru-RU" dirty="0"/>
        </a:p>
      </dgm:t>
    </dgm:pt>
    <dgm:pt modelId="{1FF983FC-CF6D-4607-8F2B-9FB66EC8AEDF}" type="parTrans" cxnId="{E658663E-4AC2-4A78-B576-9FB221EEBDC9}">
      <dgm:prSet/>
      <dgm:spPr/>
      <dgm:t>
        <a:bodyPr/>
        <a:lstStyle/>
        <a:p>
          <a:endParaRPr lang="ru-RU"/>
        </a:p>
      </dgm:t>
    </dgm:pt>
    <dgm:pt modelId="{E4A12870-9C8B-4ED1-A6ED-ACA297133C47}" type="sibTrans" cxnId="{E658663E-4AC2-4A78-B576-9FB221EEBDC9}">
      <dgm:prSet/>
      <dgm:spPr/>
      <dgm:t>
        <a:bodyPr/>
        <a:lstStyle/>
        <a:p>
          <a:endParaRPr lang="ru-RU"/>
        </a:p>
      </dgm:t>
    </dgm:pt>
    <dgm:pt modelId="{E3F11D6C-C236-4AE9-AB86-BB554B9C351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6B07F450-59CF-4013-BBC3-9FCC7DDCCE58}" type="parTrans" cxnId="{3398D1FA-5D5C-480E-A9EE-3BE87AB09038}">
      <dgm:prSet/>
      <dgm:spPr/>
      <dgm:t>
        <a:bodyPr/>
        <a:lstStyle/>
        <a:p>
          <a:endParaRPr lang="ru-RU"/>
        </a:p>
      </dgm:t>
    </dgm:pt>
    <dgm:pt modelId="{8C917D2E-D7E2-43BC-8B3C-D1A5E3FD6B76}" type="sibTrans" cxnId="{3398D1FA-5D5C-480E-A9EE-3BE87AB09038}">
      <dgm:prSet/>
      <dgm:spPr/>
      <dgm:t>
        <a:bodyPr/>
        <a:lstStyle/>
        <a:p>
          <a:endParaRPr lang="ru-RU"/>
        </a:p>
      </dgm:t>
    </dgm:pt>
    <dgm:pt modelId="{988A2482-BE61-452F-A943-CA84B74813A7}" type="pres">
      <dgm:prSet presAssocID="{EAC444E7-6B25-4921-AAAD-B27FB56A3C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EAFE4E-2FBE-4019-AA18-2CD559121BDB}" type="pres">
      <dgm:prSet presAssocID="{2AE3E1FF-3A92-4490-A653-ADED65C6DA50}" presName="hierRoot1" presStyleCnt="0">
        <dgm:presLayoutVars>
          <dgm:hierBranch val="init"/>
        </dgm:presLayoutVars>
      </dgm:prSet>
      <dgm:spPr/>
    </dgm:pt>
    <dgm:pt modelId="{DE168FD2-881F-4E2B-A20B-A9584BAA2767}" type="pres">
      <dgm:prSet presAssocID="{2AE3E1FF-3A92-4490-A653-ADED65C6DA50}" presName="rootComposite1" presStyleCnt="0"/>
      <dgm:spPr/>
    </dgm:pt>
    <dgm:pt modelId="{45932791-8A8F-46D7-B4EE-77CFF050544B}" type="pres">
      <dgm:prSet presAssocID="{2AE3E1FF-3A92-4490-A653-ADED65C6DA5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D03CF-1E55-47B4-942B-7E3224109D2C}" type="pres">
      <dgm:prSet presAssocID="{2AE3E1FF-3A92-4490-A653-ADED65C6DA5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CBD2B6-6783-4496-8B6E-4BF0C4AA5764}" type="pres">
      <dgm:prSet presAssocID="{2AE3E1FF-3A92-4490-A653-ADED65C6DA50}" presName="hierChild2" presStyleCnt="0"/>
      <dgm:spPr/>
    </dgm:pt>
    <dgm:pt modelId="{A3E5F51E-C169-46F6-8974-5BCA317C81F3}" type="pres">
      <dgm:prSet presAssocID="{3529288A-0552-441B-B9D5-0906CE4388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98813DF-C5E0-493A-AFAF-2558BF63F3E4}" type="pres">
      <dgm:prSet presAssocID="{1DEAB2A6-A3C8-4EE7-B08C-1E7CB105C17D}" presName="hierRoot2" presStyleCnt="0">
        <dgm:presLayoutVars>
          <dgm:hierBranch val="init"/>
        </dgm:presLayoutVars>
      </dgm:prSet>
      <dgm:spPr/>
    </dgm:pt>
    <dgm:pt modelId="{7A1DC62E-D1B6-4CBC-BF4C-6D272AC7363A}" type="pres">
      <dgm:prSet presAssocID="{1DEAB2A6-A3C8-4EE7-B08C-1E7CB105C17D}" presName="rootComposite" presStyleCnt="0"/>
      <dgm:spPr/>
    </dgm:pt>
    <dgm:pt modelId="{E0E60672-62F3-4160-BA62-5F7061A5DA31}" type="pres">
      <dgm:prSet presAssocID="{1DEAB2A6-A3C8-4EE7-B08C-1E7CB105C17D}" presName="rootText" presStyleLbl="node2" presStyleIdx="0" presStyleCnt="3" custLinFactNeighborX="-472" custLinFactNeighborY="-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F1CD1-60BF-4B73-8D64-FC79FB90AAE9}" type="pres">
      <dgm:prSet presAssocID="{1DEAB2A6-A3C8-4EE7-B08C-1E7CB105C17D}" presName="rootConnector" presStyleLbl="node2" presStyleIdx="0" presStyleCnt="3"/>
      <dgm:spPr/>
      <dgm:t>
        <a:bodyPr/>
        <a:lstStyle/>
        <a:p>
          <a:endParaRPr lang="ru-RU"/>
        </a:p>
      </dgm:t>
    </dgm:pt>
    <dgm:pt modelId="{BE6E09C3-240B-4CEC-8629-EC70ACB3E1CE}" type="pres">
      <dgm:prSet presAssocID="{1DEAB2A6-A3C8-4EE7-B08C-1E7CB105C17D}" presName="hierChild4" presStyleCnt="0"/>
      <dgm:spPr/>
    </dgm:pt>
    <dgm:pt modelId="{4B9C2F68-C5F5-45D2-881A-22EA88CEEF48}" type="pres">
      <dgm:prSet presAssocID="{1DEAB2A6-A3C8-4EE7-B08C-1E7CB105C17D}" presName="hierChild5" presStyleCnt="0"/>
      <dgm:spPr/>
    </dgm:pt>
    <dgm:pt modelId="{0C11950D-2EE5-44B3-946C-157F1F6B8157}" type="pres">
      <dgm:prSet presAssocID="{1FF983FC-CF6D-4607-8F2B-9FB66EC8AED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2F57292-4095-4E23-82B5-318FFB94662D}" type="pres">
      <dgm:prSet presAssocID="{4623A7DC-0B36-49D6-A719-4369F9A414A1}" presName="hierRoot2" presStyleCnt="0">
        <dgm:presLayoutVars>
          <dgm:hierBranch val="init"/>
        </dgm:presLayoutVars>
      </dgm:prSet>
      <dgm:spPr/>
    </dgm:pt>
    <dgm:pt modelId="{D6C0192C-855A-4683-AF49-075506031458}" type="pres">
      <dgm:prSet presAssocID="{4623A7DC-0B36-49D6-A719-4369F9A414A1}" presName="rootComposite" presStyleCnt="0"/>
      <dgm:spPr/>
    </dgm:pt>
    <dgm:pt modelId="{54AC0336-E349-4D9C-B72F-FF3346A74607}" type="pres">
      <dgm:prSet presAssocID="{4623A7DC-0B36-49D6-A719-4369F9A414A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A4DCB-9FE3-4CAF-9C34-1B989A8EE7F5}" type="pres">
      <dgm:prSet presAssocID="{4623A7DC-0B36-49D6-A719-4369F9A414A1}" presName="rootConnector" presStyleLbl="node2" presStyleIdx="1" presStyleCnt="3"/>
      <dgm:spPr/>
      <dgm:t>
        <a:bodyPr/>
        <a:lstStyle/>
        <a:p>
          <a:endParaRPr lang="ru-RU"/>
        </a:p>
      </dgm:t>
    </dgm:pt>
    <dgm:pt modelId="{D17DBB61-A4A7-4A05-86DD-6C7F434A4140}" type="pres">
      <dgm:prSet presAssocID="{4623A7DC-0B36-49D6-A719-4369F9A414A1}" presName="hierChild4" presStyleCnt="0"/>
      <dgm:spPr/>
    </dgm:pt>
    <dgm:pt modelId="{13F2D5B5-A0C8-4933-93B1-ECA9DB7E81EE}" type="pres">
      <dgm:prSet presAssocID="{4623A7DC-0B36-49D6-A719-4369F9A414A1}" presName="hierChild5" presStyleCnt="0"/>
      <dgm:spPr/>
    </dgm:pt>
    <dgm:pt modelId="{DF09E08B-2F5C-4BCD-8606-A1DACA2328A3}" type="pres">
      <dgm:prSet presAssocID="{6B07F450-59CF-4013-BBC3-9FCC7DDCCE5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6233C09-C80C-4121-898E-BA4AADAD41C1}" type="pres">
      <dgm:prSet presAssocID="{E3F11D6C-C236-4AE9-AB86-BB554B9C351F}" presName="hierRoot2" presStyleCnt="0">
        <dgm:presLayoutVars>
          <dgm:hierBranch val="init"/>
        </dgm:presLayoutVars>
      </dgm:prSet>
      <dgm:spPr/>
    </dgm:pt>
    <dgm:pt modelId="{44356472-BE72-4E4B-9422-DE8D8AF788E0}" type="pres">
      <dgm:prSet presAssocID="{E3F11D6C-C236-4AE9-AB86-BB554B9C351F}" presName="rootComposite" presStyleCnt="0"/>
      <dgm:spPr/>
    </dgm:pt>
    <dgm:pt modelId="{E029A95E-9057-4708-A617-907374B83A80}" type="pres">
      <dgm:prSet presAssocID="{E3F11D6C-C236-4AE9-AB86-BB554B9C351F}" presName="rootText" presStyleLbl="node2" presStyleIdx="2" presStyleCnt="3" custLinFactNeighborX="-394" custLinFactNeighborY="-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597D1F-DCAE-4B1E-B013-C7D1B49A95DA}" type="pres">
      <dgm:prSet presAssocID="{E3F11D6C-C236-4AE9-AB86-BB554B9C351F}" presName="rootConnector" presStyleLbl="node2" presStyleIdx="2" presStyleCnt="3"/>
      <dgm:spPr/>
      <dgm:t>
        <a:bodyPr/>
        <a:lstStyle/>
        <a:p>
          <a:endParaRPr lang="ru-RU"/>
        </a:p>
      </dgm:t>
    </dgm:pt>
    <dgm:pt modelId="{1D4A482F-B843-4E76-80F5-1884460AAFAF}" type="pres">
      <dgm:prSet presAssocID="{E3F11D6C-C236-4AE9-AB86-BB554B9C351F}" presName="hierChild4" presStyleCnt="0"/>
      <dgm:spPr/>
    </dgm:pt>
    <dgm:pt modelId="{AE082603-89FF-46C2-8392-3D16411D040F}" type="pres">
      <dgm:prSet presAssocID="{E3F11D6C-C236-4AE9-AB86-BB554B9C351F}" presName="hierChild5" presStyleCnt="0"/>
      <dgm:spPr/>
    </dgm:pt>
    <dgm:pt modelId="{9C2E61C1-83AE-4176-A1CF-7225FB133F90}" type="pres">
      <dgm:prSet presAssocID="{2AE3E1FF-3A92-4490-A653-ADED65C6DA50}" presName="hierChild3" presStyleCnt="0"/>
      <dgm:spPr/>
    </dgm:pt>
  </dgm:ptLst>
  <dgm:cxnLst>
    <dgm:cxn modelId="{B7EDC996-1323-424F-96DA-EB2B255C453C}" type="presOf" srcId="{EAC444E7-6B25-4921-AAAD-B27FB56A3C95}" destId="{988A2482-BE61-452F-A943-CA84B74813A7}" srcOrd="0" destOrd="0" presId="urn:microsoft.com/office/officeart/2005/8/layout/orgChart1"/>
    <dgm:cxn modelId="{6D71794A-1CDE-4D2A-BFCF-6E6FC47946CB}" type="presOf" srcId="{1DEAB2A6-A3C8-4EE7-B08C-1E7CB105C17D}" destId="{E0E60672-62F3-4160-BA62-5F7061A5DA31}" srcOrd="0" destOrd="0" presId="urn:microsoft.com/office/officeart/2005/8/layout/orgChart1"/>
    <dgm:cxn modelId="{0B777A8C-74C6-43A1-8D64-181BD2B00B17}" type="presOf" srcId="{E3F11D6C-C236-4AE9-AB86-BB554B9C351F}" destId="{E029A95E-9057-4708-A617-907374B83A80}" srcOrd="0" destOrd="0" presId="urn:microsoft.com/office/officeart/2005/8/layout/orgChart1"/>
    <dgm:cxn modelId="{BE17A1E6-6744-4C95-9FBD-AC7A59B0E7F3}" type="presOf" srcId="{6B07F450-59CF-4013-BBC3-9FCC7DDCCE58}" destId="{DF09E08B-2F5C-4BCD-8606-A1DACA2328A3}" srcOrd="0" destOrd="0" presId="urn:microsoft.com/office/officeart/2005/8/layout/orgChart1"/>
    <dgm:cxn modelId="{5B4D8C28-D997-4615-9560-98499238F0AC}" srcId="{2AE3E1FF-3A92-4490-A653-ADED65C6DA50}" destId="{1DEAB2A6-A3C8-4EE7-B08C-1E7CB105C17D}" srcOrd="0" destOrd="0" parTransId="{3529288A-0552-441B-B9D5-0906CE4388DC}" sibTransId="{8CCB600D-24BE-432E-81FF-2DD99AA353BA}"/>
    <dgm:cxn modelId="{AEF9B07F-9118-408C-8CCF-47EE18ED9B21}" type="presOf" srcId="{2AE3E1FF-3A92-4490-A653-ADED65C6DA50}" destId="{64ED03CF-1E55-47B4-942B-7E3224109D2C}" srcOrd="1" destOrd="0" presId="urn:microsoft.com/office/officeart/2005/8/layout/orgChart1"/>
    <dgm:cxn modelId="{9F5ADCF3-4AA8-4ACA-B3C1-7E6AF900DCE0}" srcId="{EAC444E7-6B25-4921-AAAD-B27FB56A3C95}" destId="{2AE3E1FF-3A92-4490-A653-ADED65C6DA50}" srcOrd="0" destOrd="0" parTransId="{697E348F-8EDA-4E95-9FBA-73DEE8CA2AF4}" sibTransId="{236F9F86-E555-41A7-80BD-BBDDB6855675}"/>
    <dgm:cxn modelId="{7A2EC8C2-4F9A-4B7F-AF3B-4CFBF95986D9}" type="presOf" srcId="{1DEAB2A6-A3C8-4EE7-B08C-1E7CB105C17D}" destId="{BD9F1CD1-60BF-4B73-8D64-FC79FB90AAE9}" srcOrd="1" destOrd="0" presId="urn:microsoft.com/office/officeart/2005/8/layout/orgChart1"/>
    <dgm:cxn modelId="{24FA5B10-17BC-4AC9-B74F-693EC3CB6080}" type="presOf" srcId="{4623A7DC-0B36-49D6-A719-4369F9A414A1}" destId="{54AC0336-E349-4D9C-B72F-FF3346A74607}" srcOrd="0" destOrd="0" presId="urn:microsoft.com/office/officeart/2005/8/layout/orgChart1"/>
    <dgm:cxn modelId="{A8FA2EFA-0BBC-41B6-94C9-9BF2954AA09A}" type="presOf" srcId="{1FF983FC-CF6D-4607-8F2B-9FB66EC8AEDF}" destId="{0C11950D-2EE5-44B3-946C-157F1F6B8157}" srcOrd="0" destOrd="0" presId="urn:microsoft.com/office/officeart/2005/8/layout/orgChart1"/>
    <dgm:cxn modelId="{63030C53-BEDB-4C46-AA4D-D2E28A391326}" type="presOf" srcId="{3529288A-0552-441B-B9D5-0906CE4388DC}" destId="{A3E5F51E-C169-46F6-8974-5BCA317C81F3}" srcOrd="0" destOrd="0" presId="urn:microsoft.com/office/officeart/2005/8/layout/orgChart1"/>
    <dgm:cxn modelId="{E658663E-4AC2-4A78-B576-9FB221EEBDC9}" srcId="{2AE3E1FF-3A92-4490-A653-ADED65C6DA50}" destId="{4623A7DC-0B36-49D6-A719-4369F9A414A1}" srcOrd="1" destOrd="0" parTransId="{1FF983FC-CF6D-4607-8F2B-9FB66EC8AEDF}" sibTransId="{E4A12870-9C8B-4ED1-A6ED-ACA297133C47}"/>
    <dgm:cxn modelId="{816AC6D0-D641-4967-B48A-CD5DCC1678E8}" type="presOf" srcId="{E3F11D6C-C236-4AE9-AB86-BB554B9C351F}" destId="{53597D1F-DCAE-4B1E-B013-C7D1B49A95DA}" srcOrd="1" destOrd="0" presId="urn:microsoft.com/office/officeart/2005/8/layout/orgChart1"/>
    <dgm:cxn modelId="{900E1551-4BA0-4A51-8D6D-039E07103BB0}" type="presOf" srcId="{2AE3E1FF-3A92-4490-A653-ADED65C6DA50}" destId="{45932791-8A8F-46D7-B4EE-77CFF050544B}" srcOrd="0" destOrd="0" presId="urn:microsoft.com/office/officeart/2005/8/layout/orgChart1"/>
    <dgm:cxn modelId="{3398D1FA-5D5C-480E-A9EE-3BE87AB09038}" srcId="{2AE3E1FF-3A92-4490-A653-ADED65C6DA50}" destId="{E3F11D6C-C236-4AE9-AB86-BB554B9C351F}" srcOrd="2" destOrd="0" parTransId="{6B07F450-59CF-4013-BBC3-9FCC7DDCCE58}" sibTransId="{8C917D2E-D7E2-43BC-8B3C-D1A5E3FD6B76}"/>
    <dgm:cxn modelId="{8CFAA504-1807-47F1-BEC0-545FB0B56959}" type="presOf" srcId="{4623A7DC-0B36-49D6-A719-4369F9A414A1}" destId="{BEDA4DCB-9FE3-4CAF-9C34-1B989A8EE7F5}" srcOrd="1" destOrd="0" presId="urn:microsoft.com/office/officeart/2005/8/layout/orgChart1"/>
    <dgm:cxn modelId="{1A37CCDE-438A-4FE0-AEF7-1395F917D814}" type="presParOf" srcId="{988A2482-BE61-452F-A943-CA84B74813A7}" destId="{55EAFE4E-2FBE-4019-AA18-2CD559121BDB}" srcOrd="0" destOrd="0" presId="urn:microsoft.com/office/officeart/2005/8/layout/orgChart1"/>
    <dgm:cxn modelId="{2F1196C8-429E-4180-A8AD-6B01F24789A1}" type="presParOf" srcId="{55EAFE4E-2FBE-4019-AA18-2CD559121BDB}" destId="{DE168FD2-881F-4E2B-A20B-A9584BAA2767}" srcOrd="0" destOrd="0" presId="urn:microsoft.com/office/officeart/2005/8/layout/orgChart1"/>
    <dgm:cxn modelId="{D5897BE0-C547-4019-96DA-A86FF9B4CB52}" type="presParOf" srcId="{DE168FD2-881F-4E2B-A20B-A9584BAA2767}" destId="{45932791-8A8F-46D7-B4EE-77CFF050544B}" srcOrd="0" destOrd="0" presId="urn:microsoft.com/office/officeart/2005/8/layout/orgChart1"/>
    <dgm:cxn modelId="{F06F3049-7632-4767-B996-CDDFFC5035D1}" type="presParOf" srcId="{DE168FD2-881F-4E2B-A20B-A9584BAA2767}" destId="{64ED03CF-1E55-47B4-942B-7E3224109D2C}" srcOrd="1" destOrd="0" presId="urn:microsoft.com/office/officeart/2005/8/layout/orgChart1"/>
    <dgm:cxn modelId="{726629B0-835F-46DF-B25D-ECAEE9B912F1}" type="presParOf" srcId="{55EAFE4E-2FBE-4019-AA18-2CD559121BDB}" destId="{C3CBD2B6-6783-4496-8B6E-4BF0C4AA5764}" srcOrd="1" destOrd="0" presId="urn:microsoft.com/office/officeart/2005/8/layout/orgChart1"/>
    <dgm:cxn modelId="{834A0E6E-E041-4181-89A5-00B2A18CB9BB}" type="presParOf" srcId="{C3CBD2B6-6783-4496-8B6E-4BF0C4AA5764}" destId="{A3E5F51E-C169-46F6-8974-5BCA317C81F3}" srcOrd="0" destOrd="0" presId="urn:microsoft.com/office/officeart/2005/8/layout/orgChart1"/>
    <dgm:cxn modelId="{778E35B3-B9A8-48F3-A40E-27740BCB60F0}" type="presParOf" srcId="{C3CBD2B6-6783-4496-8B6E-4BF0C4AA5764}" destId="{298813DF-C5E0-493A-AFAF-2558BF63F3E4}" srcOrd="1" destOrd="0" presId="urn:microsoft.com/office/officeart/2005/8/layout/orgChart1"/>
    <dgm:cxn modelId="{BCEF31A8-D1EA-4566-B7C3-BEEB213436EB}" type="presParOf" srcId="{298813DF-C5E0-493A-AFAF-2558BF63F3E4}" destId="{7A1DC62E-D1B6-4CBC-BF4C-6D272AC7363A}" srcOrd="0" destOrd="0" presId="urn:microsoft.com/office/officeart/2005/8/layout/orgChart1"/>
    <dgm:cxn modelId="{401CF9AC-513A-474E-8962-501232F8838A}" type="presParOf" srcId="{7A1DC62E-D1B6-4CBC-BF4C-6D272AC7363A}" destId="{E0E60672-62F3-4160-BA62-5F7061A5DA31}" srcOrd="0" destOrd="0" presId="urn:microsoft.com/office/officeart/2005/8/layout/orgChart1"/>
    <dgm:cxn modelId="{323FB8A9-5C14-4C0E-8003-C1139F4FACDE}" type="presParOf" srcId="{7A1DC62E-D1B6-4CBC-BF4C-6D272AC7363A}" destId="{BD9F1CD1-60BF-4B73-8D64-FC79FB90AAE9}" srcOrd="1" destOrd="0" presId="urn:microsoft.com/office/officeart/2005/8/layout/orgChart1"/>
    <dgm:cxn modelId="{1FEF41F6-46BF-4BE9-B5ED-FB8A7A422366}" type="presParOf" srcId="{298813DF-C5E0-493A-AFAF-2558BF63F3E4}" destId="{BE6E09C3-240B-4CEC-8629-EC70ACB3E1CE}" srcOrd="1" destOrd="0" presId="urn:microsoft.com/office/officeart/2005/8/layout/orgChart1"/>
    <dgm:cxn modelId="{C406FFCA-1F60-4FF0-8680-FE09A9931D5D}" type="presParOf" srcId="{298813DF-C5E0-493A-AFAF-2558BF63F3E4}" destId="{4B9C2F68-C5F5-45D2-881A-22EA88CEEF48}" srcOrd="2" destOrd="0" presId="urn:microsoft.com/office/officeart/2005/8/layout/orgChart1"/>
    <dgm:cxn modelId="{07BD48FF-CBE4-445E-AF47-EBEC63614032}" type="presParOf" srcId="{C3CBD2B6-6783-4496-8B6E-4BF0C4AA5764}" destId="{0C11950D-2EE5-44B3-946C-157F1F6B8157}" srcOrd="2" destOrd="0" presId="urn:microsoft.com/office/officeart/2005/8/layout/orgChart1"/>
    <dgm:cxn modelId="{6994BE85-A8EC-4211-AF2C-7BA59D04FAA7}" type="presParOf" srcId="{C3CBD2B6-6783-4496-8B6E-4BF0C4AA5764}" destId="{42F57292-4095-4E23-82B5-318FFB94662D}" srcOrd="3" destOrd="0" presId="urn:microsoft.com/office/officeart/2005/8/layout/orgChart1"/>
    <dgm:cxn modelId="{78BC8EBC-6E42-4374-B1DA-E1DE30818278}" type="presParOf" srcId="{42F57292-4095-4E23-82B5-318FFB94662D}" destId="{D6C0192C-855A-4683-AF49-075506031458}" srcOrd="0" destOrd="0" presId="urn:microsoft.com/office/officeart/2005/8/layout/orgChart1"/>
    <dgm:cxn modelId="{4C34EF5E-3CD3-4306-A97F-66E4AFEFC679}" type="presParOf" srcId="{D6C0192C-855A-4683-AF49-075506031458}" destId="{54AC0336-E349-4D9C-B72F-FF3346A74607}" srcOrd="0" destOrd="0" presId="urn:microsoft.com/office/officeart/2005/8/layout/orgChart1"/>
    <dgm:cxn modelId="{7A6D1589-974E-4F55-9AFF-670EC8A58370}" type="presParOf" srcId="{D6C0192C-855A-4683-AF49-075506031458}" destId="{BEDA4DCB-9FE3-4CAF-9C34-1B989A8EE7F5}" srcOrd="1" destOrd="0" presId="urn:microsoft.com/office/officeart/2005/8/layout/orgChart1"/>
    <dgm:cxn modelId="{D6AB1C3D-C556-42C7-8D64-3E72CE2E1B5E}" type="presParOf" srcId="{42F57292-4095-4E23-82B5-318FFB94662D}" destId="{D17DBB61-A4A7-4A05-86DD-6C7F434A4140}" srcOrd="1" destOrd="0" presId="urn:microsoft.com/office/officeart/2005/8/layout/orgChart1"/>
    <dgm:cxn modelId="{90FC582B-34DA-4AE2-9ABE-128E2713C03B}" type="presParOf" srcId="{42F57292-4095-4E23-82B5-318FFB94662D}" destId="{13F2D5B5-A0C8-4933-93B1-ECA9DB7E81EE}" srcOrd="2" destOrd="0" presId="urn:microsoft.com/office/officeart/2005/8/layout/orgChart1"/>
    <dgm:cxn modelId="{32CCE9D6-48BA-4A1A-BCFD-80BB245F18A3}" type="presParOf" srcId="{C3CBD2B6-6783-4496-8B6E-4BF0C4AA5764}" destId="{DF09E08B-2F5C-4BCD-8606-A1DACA2328A3}" srcOrd="4" destOrd="0" presId="urn:microsoft.com/office/officeart/2005/8/layout/orgChart1"/>
    <dgm:cxn modelId="{FD2E9145-E447-4844-A3C5-118C214D3950}" type="presParOf" srcId="{C3CBD2B6-6783-4496-8B6E-4BF0C4AA5764}" destId="{E6233C09-C80C-4121-898E-BA4AADAD41C1}" srcOrd="5" destOrd="0" presId="urn:microsoft.com/office/officeart/2005/8/layout/orgChart1"/>
    <dgm:cxn modelId="{F47C9756-C29C-4B5D-B640-6FC5E984579F}" type="presParOf" srcId="{E6233C09-C80C-4121-898E-BA4AADAD41C1}" destId="{44356472-BE72-4E4B-9422-DE8D8AF788E0}" srcOrd="0" destOrd="0" presId="urn:microsoft.com/office/officeart/2005/8/layout/orgChart1"/>
    <dgm:cxn modelId="{6D57ECF1-61F9-461D-BE00-2ABFB1318FA3}" type="presParOf" srcId="{44356472-BE72-4E4B-9422-DE8D8AF788E0}" destId="{E029A95E-9057-4708-A617-907374B83A80}" srcOrd="0" destOrd="0" presId="urn:microsoft.com/office/officeart/2005/8/layout/orgChart1"/>
    <dgm:cxn modelId="{BC4898A7-4EC8-45FA-830F-4166514F84B9}" type="presParOf" srcId="{44356472-BE72-4E4B-9422-DE8D8AF788E0}" destId="{53597D1F-DCAE-4B1E-B013-C7D1B49A95DA}" srcOrd="1" destOrd="0" presId="urn:microsoft.com/office/officeart/2005/8/layout/orgChart1"/>
    <dgm:cxn modelId="{C93E2A35-2C6C-45F7-8A35-5F41FC3C04A2}" type="presParOf" srcId="{E6233C09-C80C-4121-898E-BA4AADAD41C1}" destId="{1D4A482F-B843-4E76-80F5-1884460AAFAF}" srcOrd="1" destOrd="0" presId="urn:microsoft.com/office/officeart/2005/8/layout/orgChart1"/>
    <dgm:cxn modelId="{D0EADAB6-3D38-44EC-A5B1-896DB72186CF}" type="presParOf" srcId="{E6233C09-C80C-4121-898E-BA4AADAD41C1}" destId="{AE082603-89FF-46C2-8392-3D16411D040F}" srcOrd="2" destOrd="0" presId="urn:microsoft.com/office/officeart/2005/8/layout/orgChart1"/>
    <dgm:cxn modelId="{94F9BA80-784C-40C6-91BC-3EDD5122727D}" type="presParOf" srcId="{55EAFE4E-2FBE-4019-AA18-2CD559121BDB}" destId="{9C2E61C1-83AE-4176-A1CF-7225FB133F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C444E7-6B25-4921-AAAD-B27FB56A3C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3E1FF-3A92-4490-A653-ADED65C6DA50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Общее название?</a:t>
          </a:r>
          <a:endParaRPr lang="ru-RU" dirty="0"/>
        </a:p>
      </dgm:t>
    </dgm:pt>
    <dgm:pt modelId="{697E348F-8EDA-4E95-9FBA-73DEE8CA2AF4}" type="parTrans" cxnId="{9F5ADCF3-4AA8-4ACA-B3C1-7E6AF900DCE0}">
      <dgm:prSet/>
      <dgm:spPr/>
      <dgm:t>
        <a:bodyPr/>
        <a:lstStyle/>
        <a:p>
          <a:endParaRPr lang="ru-RU"/>
        </a:p>
      </dgm:t>
    </dgm:pt>
    <dgm:pt modelId="{236F9F86-E555-41A7-80BD-BBDDB6855675}" type="sibTrans" cxnId="{9F5ADCF3-4AA8-4ACA-B3C1-7E6AF900DCE0}">
      <dgm:prSet/>
      <dgm:spPr/>
      <dgm:t>
        <a:bodyPr/>
        <a:lstStyle/>
        <a:p>
          <a:endParaRPr lang="ru-RU"/>
        </a:p>
      </dgm:t>
    </dgm:pt>
    <dgm:pt modelId="{1DEAB2A6-A3C8-4EE7-B08C-1E7CB105C17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Медведь </a:t>
          </a:r>
          <a:endParaRPr lang="ru-RU" dirty="0"/>
        </a:p>
      </dgm:t>
    </dgm:pt>
    <dgm:pt modelId="{3529288A-0552-441B-B9D5-0906CE4388DC}" type="parTrans" cxnId="{5B4D8C28-D997-4615-9560-98499238F0AC}">
      <dgm:prSet/>
      <dgm:spPr/>
      <dgm:t>
        <a:bodyPr/>
        <a:lstStyle/>
        <a:p>
          <a:endParaRPr lang="ru-RU"/>
        </a:p>
      </dgm:t>
    </dgm:pt>
    <dgm:pt modelId="{8CCB600D-24BE-432E-81FF-2DD99AA353BA}" type="sibTrans" cxnId="{5B4D8C28-D997-4615-9560-98499238F0AC}">
      <dgm:prSet/>
      <dgm:spPr/>
      <dgm:t>
        <a:bodyPr/>
        <a:lstStyle/>
        <a:p>
          <a:endParaRPr lang="ru-RU"/>
        </a:p>
      </dgm:t>
    </dgm:pt>
    <dgm:pt modelId="{4623A7DC-0B36-49D6-A719-4369F9A414A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Лиса </a:t>
          </a:r>
          <a:endParaRPr lang="ru-RU" dirty="0"/>
        </a:p>
      </dgm:t>
    </dgm:pt>
    <dgm:pt modelId="{1FF983FC-CF6D-4607-8F2B-9FB66EC8AEDF}" type="parTrans" cxnId="{E658663E-4AC2-4A78-B576-9FB221EEBDC9}">
      <dgm:prSet/>
      <dgm:spPr/>
      <dgm:t>
        <a:bodyPr/>
        <a:lstStyle/>
        <a:p>
          <a:endParaRPr lang="ru-RU"/>
        </a:p>
      </dgm:t>
    </dgm:pt>
    <dgm:pt modelId="{E4A12870-9C8B-4ED1-A6ED-ACA297133C47}" type="sibTrans" cxnId="{E658663E-4AC2-4A78-B576-9FB221EEBDC9}">
      <dgm:prSet/>
      <dgm:spPr/>
      <dgm:t>
        <a:bodyPr/>
        <a:lstStyle/>
        <a:p>
          <a:endParaRPr lang="ru-RU"/>
        </a:p>
      </dgm:t>
    </dgm:pt>
    <dgm:pt modelId="{E3F11D6C-C236-4AE9-AB86-BB554B9C351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6B07F450-59CF-4013-BBC3-9FCC7DDCCE58}" type="parTrans" cxnId="{3398D1FA-5D5C-480E-A9EE-3BE87AB09038}">
      <dgm:prSet/>
      <dgm:spPr/>
      <dgm:t>
        <a:bodyPr/>
        <a:lstStyle/>
        <a:p>
          <a:endParaRPr lang="ru-RU"/>
        </a:p>
      </dgm:t>
    </dgm:pt>
    <dgm:pt modelId="{8C917D2E-D7E2-43BC-8B3C-D1A5E3FD6B76}" type="sibTrans" cxnId="{3398D1FA-5D5C-480E-A9EE-3BE87AB09038}">
      <dgm:prSet/>
      <dgm:spPr/>
      <dgm:t>
        <a:bodyPr/>
        <a:lstStyle/>
        <a:p>
          <a:endParaRPr lang="ru-RU"/>
        </a:p>
      </dgm:t>
    </dgm:pt>
    <dgm:pt modelId="{988A2482-BE61-452F-A943-CA84B74813A7}" type="pres">
      <dgm:prSet presAssocID="{EAC444E7-6B25-4921-AAAD-B27FB56A3C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EAFE4E-2FBE-4019-AA18-2CD559121BDB}" type="pres">
      <dgm:prSet presAssocID="{2AE3E1FF-3A92-4490-A653-ADED65C6DA50}" presName="hierRoot1" presStyleCnt="0">
        <dgm:presLayoutVars>
          <dgm:hierBranch val="init"/>
        </dgm:presLayoutVars>
      </dgm:prSet>
      <dgm:spPr/>
    </dgm:pt>
    <dgm:pt modelId="{DE168FD2-881F-4E2B-A20B-A9584BAA2767}" type="pres">
      <dgm:prSet presAssocID="{2AE3E1FF-3A92-4490-A653-ADED65C6DA50}" presName="rootComposite1" presStyleCnt="0"/>
      <dgm:spPr/>
    </dgm:pt>
    <dgm:pt modelId="{45932791-8A8F-46D7-B4EE-77CFF050544B}" type="pres">
      <dgm:prSet presAssocID="{2AE3E1FF-3A92-4490-A653-ADED65C6DA5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D03CF-1E55-47B4-942B-7E3224109D2C}" type="pres">
      <dgm:prSet presAssocID="{2AE3E1FF-3A92-4490-A653-ADED65C6DA5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CBD2B6-6783-4496-8B6E-4BF0C4AA5764}" type="pres">
      <dgm:prSet presAssocID="{2AE3E1FF-3A92-4490-A653-ADED65C6DA50}" presName="hierChild2" presStyleCnt="0"/>
      <dgm:spPr/>
    </dgm:pt>
    <dgm:pt modelId="{A3E5F51E-C169-46F6-8974-5BCA317C81F3}" type="pres">
      <dgm:prSet presAssocID="{3529288A-0552-441B-B9D5-0906CE4388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98813DF-C5E0-493A-AFAF-2558BF63F3E4}" type="pres">
      <dgm:prSet presAssocID="{1DEAB2A6-A3C8-4EE7-B08C-1E7CB105C17D}" presName="hierRoot2" presStyleCnt="0">
        <dgm:presLayoutVars>
          <dgm:hierBranch val="init"/>
        </dgm:presLayoutVars>
      </dgm:prSet>
      <dgm:spPr/>
    </dgm:pt>
    <dgm:pt modelId="{7A1DC62E-D1B6-4CBC-BF4C-6D272AC7363A}" type="pres">
      <dgm:prSet presAssocID="{1DEAB2A6-A3C8-4EE7-B08C-1E7CB105C17D}" presName="rootComposite" presStyleCnt="0"/>
      <dgm:spPr/>
    </dgm:pt>
    <dgm:pt modelId="{E0E60672-62F3-4160-BA62-5F7061A5DA31}" type="pres">
      <dgm:prSet presAssocID="{1DEAB2A6-A3C8-4EE7-B08C-1E7CB105C17D}" presName="rootText" presStyleLbl="node2" presStyleIdx="0" presStyleCnt="3" custLinFactNeighborX="-472" custLinFactNeighborY="-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F1CD1-60BF-4B73-8D64-FC79FB90AAE9}" type="pres">
      <dgm:prSet presAssocID="{1DEAB2A6-A3C8-4EE7-B08C-1E7CB105C17D}" presName="rootConnector" presStyleLbl="node2" presStyleIdx="0" presStyleCnt="3"/>
      <dgm:spPr/>
      <dgm:t>
        <a:bodyPr/>
        <a:lstStyle/>
        <a:p>
          <a:endParaRPr lang="ru-RU"/>
        </a:p>
      </dgm:t>
    </dgm:pt>
    <dgm:pt modelId="{BE6E09C3-240B-4CEC-8629-EC70ACB3E1CE}" type="pres">
      <dgm:prSet presAssocID="{1DEAB2A6-A3C8-4EE7-B08C-1E7CB105C17D}" presName="hierChild4" presStyleCnt="0"/>
      <dgm:spPr/>
    </dgm:pt>
    <dgm:pt modelId="{4B9C2F68-C5F5-45D2-881A-22EA88CEEF48}" type="pres">
      <dgm:prSet presAssocID="{1DEAB2A6-A3C8-4EE7-B08C-1E7CB105C17D}" presName="hierChild5" presStyleCnt="0"/>
      <dgm:spPr/>
    </dgm:pt>
    <dgm:pt modelId="{0C11950D-2EE5-44B3-946C-157F1F6B8157}" type="pres">
      <dgm:prSet presAssocID="{1FF983FC-CF6D-4607-8F2B-9FB66EC8AED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2F57292-4095-4E23-82B5-318FFB94662D}" type="pres">
      <dgm:prSet presAssocID="{4623A7DC-0B36-49D6-A719-4369F9A414A1}" presName="hierRoot2" presStyleCnt="0">
        <dgm:presLayoutVars>
          <dgm:hierBranch val="init"/>
        </dgm:presLayoutVars>
      </dgm:prSet>
      <dgm:spPr/>
    </dgm:pt>
    <dgm:pt modelId="{D6C0192C-855A-4683-AF49-075506031458}" type="pres">
      <dgm:prSet presAssocID="{4623A7DC-0B36-49D6-A719-4369F9A414A1}" presName="rootComposite" presStyleCnt="0"/>
      <dgm:spPr/>
    </dgm:pt>
    <dgm:pt modelId="{54AC0336-E349-4D9C-B72F-FF3346A74607}" type="pres">
      <dgm:prSet presAssocID="{4623A7DC-0B36-49D6-A719-4369F9A414A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A4DCB-9FE3-4CAF-9C34-1B989A8EE7F5}" type="pres">
      <dgm:prSet presAssocID="{4623A7DC-0B36-49D6-A719-4369F9A414A1}" presName="rootConnector" presStyleLbl="node2" presStyleIdx="1" presStyleCnt="3"/>
      <dgm:spPr/>
      <dgm:t>
        <a:bodyPr/>
        <a:lstStyle/>
        <a:p>
          <a:endParaRPr lang="ru-RU"/>
        </a:p>
      </dgm:t>
    </dgm:pt>
    <dgm:pt modelId="{D17DBB61-A4A7-4A05-86DD-6C7F434A4140}" type="pres">
      <dgm:prSet presAssocID="{4623A7DC-0B36-49D6-A719-4369F9A414A1}" presName="hierChild4" presStyleCnt="0"/>
      <dgm:spPr/>
    </dgm:pt>
    <dgm:pt modelId="{13F2D5B5-A0C8-4933-93B1-ECA9DB7E81EE}" type="pres">
      <dgm:prSet presAssocID="{4623A7DC-0B36-49D6-A719-4369F9A414A1}" presName="hierChild5" presStyleCnt="0"/>
      <dgm:spPr/>
    </dgm:pt>
    <dgm:pt modelId="{DF09E08B-2F5C-4BCD-8606-A1DACA2328A3}" type="pres">
      <dgm:prSet presAssocID="{6B07F450-59CF-4013-BBC3-9FCC7DDCCE5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6233C09-C80C-4121-898E-BA4AADAD41C1}" type="pres">
      <dgm:prSet presAssocID="{E3F11D6C-C236-4AE9-AB86-BB554B9C351F}" presName="hierRoot2" presStyleCnt="0">
        <dgm:presLayoutVars>
          <dgm:hierBranch val="init"/>
        </dgm:presLayoutVars>
      </dgm:prSet>
      <dgm:spPr/>
    </dgm:pt>
    <dgm:pt modelId="{44356472-BE72-4E4B-9422-DE8D8AF788E0}" type="pres">
      <dgm:prSet presAssocID="{E3F11D6C-C236-4AE9-AB86-BB554B9C351F}" presName="rootComposite" presStyleCnt="0"/>
      <dgm:spPr/>
    </dgm:pt>
    <dgm:pt modelId="{E029A95E-9057-4708-A617-907374B83A80}" type="pres">
      <dgm:prSet presAssocID="{E3F11D6C-C236-4AE9-AB86-BB554B9C351F}" presName="rootText" presStyleLbl="node2" presStyleIdx="2" presStyleCnt="3" custLinFactNeighborX="-394" custLinFactNeighborY="-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597D1F-DCAE-4B1E-B013-C7D1B49A95DA}" type="pres">
      <dgm:prSet presAssocID="{E3F11D6C-C236-4AE9-AB86-BB554B9C351F}" presName="rootConnector" presStyleLbl="node2" presStyleIdx="2" presStyleCnt="3"/>
      <dgm:spPr/>
      <dgm:t>
        <a:bodyPr/>
        <a:lstStyle/>
        <a:p>
          <a:endParaRPr lang="ru-RU"/>
        </a:p>
      </dgm:t>
    </dgm:pt>
    <dgm:pt modelId="{1D4A482F-B843-4E76-80F5-1884460AAFAF}" type="pres">
      <dgm:prSet presAssocID="{E3F11D6C-C236-4AE9-AB86-BB554B9C351F}" presName="hierChild4" presStyleCnt="0"/>
      <dgm:spPr/>
    </dgm:pt>
    <dgm:pt modelId="{AE082603-89FF-46C2-8392-3D16411D040F}" type="pres">
      <dgm:prSet presAssocID="{E3F11D6C-C236-4AE9-AB86-BB554B9C351F}" presName="hierChild5" presStyleCnt="0"/>
      <dgm:spPr/>
    </dgm:pt>
    <dgm:pt modelId="{9C2E61C1-83AE-4176-A1CF-7225FB133F90}" type="pres">
      <dgm:prSet presAssocID="{2AE3E1FF-3A92-4490-A653-ADED65C6DA50}" presName="hierChild3" presStyleCnt="0"/>
      <dgm:spPr/>
    </dgm:pt>
  </dgm:ptLst>
  <dgm:cxnLst>
    <dgm:cxn modelId="{9F5ADCF3-4AA8-4ACA-B3C1-7E6AF900DCE0}" srcId="{EAC444E7-6B25-4921-AAAD-B27FB56A3C95}" destId="{2AE3E1FF-3A92-4490-A653-ADED65C6DA50}" srcOrd="0" destOrd="0" parTransId="{697E348F-8EDA-4E95-9FBA-73DEE8CA2AF4}" sibTransId="{236F9F86-E555-41A7-80BD-BBDDB6855675}"/>
    <dgm:cxn modelId="{13535238-87CC-4895-A493-523402FACBC8}" type="presOf" srcId="{1DEAB2A6-A3C8-4EE7-B08C-1E7CB105C17D}" destId="{BD9F1CD1-60BF-4B73-8D64-FC79FB90AAE9}" srcOrd="1" destOrd="0" presId="urn:microsoft.com/office/officeart/2005/8/layout/orgChart1"/>
    <dgm:cxn modelId="{BB7CD94E-7276-4FB5-AA4A-3AA691FB08D3}" type="presOf" srcId="{4623A7DC-0B36-49D6-A719-4369F9A414A1}" destId="{54AC0336-E349-4D9C-B72F-FF3346A74607}" srcOrd="0" destOrd="0" presId="urn:microsoft.com/office/officeart/2005/8/layout/orgChart1"/>
    <dgm:cxn modelId="{493E2FA8-4F5C-44E4-8A80-6721C1F7B69C}" type="presOf" srcId="{2AE3E1FF-3A92-4490-A653-ADED65C6DA50}" destId="{45932791-8A8F-46D7-B4EE-77CFF050544B}" srcOrd="0" destOrd="0" presId="urn:microsoft.com/office/officeart/2005/8/layout/orgChart1"/>
    <dgm:cxn modelId="{88D4ED3A-158E-4F4E-8A53-DC6C3D8468A5}" type="presOf" srcId="{EAC444E7-6B25-4921-AAAD-B27FB56A3C95}" destId="{988A2482-BE61-452F-A943-CA84B74813A7}" srcOrd="0" destOrd="0" presId="urn:microsoft.com/office/officeart/2005/8/layout/orgChart1"/>
    <dgm:cxn modelId="{12B8344E-3766-419C-82CD-C2BB57C6AF50}" type="presOf" srcId="{6B07F450-59CF-4013-BBC3-9FCC7DDCCE58}" destId="{DF09E08B-2F5C-4BCD-8606-A1DACA2328A3}" srcOrd="0" destOrd="0" presId="urn:microsoft.com/office/officeart/2005/8/layout/orgChart1"/>
    <dgm:cxn modelId="{66C77426-6C90-4A35-A940-EC5D79824F90}" type="presOf" srcId="{E3F11D6C-C236-4AE9-AB86-BB554B9C351F}" destId="{53597D1F-DCAE-4B1E-B013-C7D1B49A95DA}" srcOrd="1" destOrd="0" presId="urn:microsoft.com/office/officeart/2005/8/layout/orgChart1"/>
    <dgm:cxn modelId="{9704FC34-4966-4F23-955F-7B687C264EB6}" type="presOf" srcId="{2AE3E1FF-3A92-4490-A653-ADED65C6DA50}" destId="{64ED03CF-1E55-47B4-942B-7E3224109D2C}" srcOrd="1" destOrd="0" presId="urn:microsoft.com/office/officeart/2005/8/layout/orgChart1"/>
    <dgm:cxn modelId="{5B4D8C28-D997-4615-9560-98499238F0AC}" srcId="{2AE3E1FF-3A92-4490-A653-ADED65C6DA50}" destId="{1DEAB2A6-A3C8-4EE7-B08C-1E7CB105C17D}" srcOrd="0" destOrd="0" parTransId="{3529288A-0552-441B-B9D5-0906CE4388DC}" sibTransId="{8CCB600D-24BE-432E-81FF-2DD99AA353BA}"/>
    <dgm:cxn modelId="{32201C7E-5BCC-4D13-955C-B87EA4D08C47}" type="presOf" srcId="{E3F11D6C-C236-4AE9-AB86-BB554B9C351F}" destId="{E029A95E-9057-4708-A617-907374B83A80}" srcOrd="0" destOrd="0" presId="urn:microsoft.com/office/officeart/2005/8/layout/orgChart1"/>
    <dgm:cxn modelId="{A6E8F3BD-DAEC-4605-94FB-4F3BD2D1989A}" type="presOf" srcId="{4623A7DC-0B36-49D6-A719-4369F9A414A1}" destId="{BEDA4DCB-9FE3-4CAF-9C34-1B989A8EE7F5}" srcOrd="1" destOrd="0" presId="urn:microsoft.com/office/officeart/2005/8/layout/orgChart1"/>
    <dgm:cxn modelId="{B3265535-1718-447A-9BA6-05F8273A0B26}" type="presOf" srcId="{1DEAB2A6-A3C8-4EE7-B08C-1E7CB105C17D}" destId="{E0E60672-62F3-4160-BA62-5F7061A5DA31}" srcOrd="0" destOrd="0" presId="urn:microsoft.com/office/officeart/2005/8/layout/orgChart1"/>
    <dgm:cxn modelId="{CC25803E-621D-461C-AD74-70DC584784FA}" type="presOf" srcId="{1FF983FC-CF6D-4607-8F2B-9FB66EC8AEDF}" destId="{0C11950D-2EE5-44B3-946C-157F1F6B8157}" srcOrd="0" destOrd="0" presId="urn:microsoft.com/office/officeart/2005/8/layout/orgChart1"/>
    <dgm:cxn modelId="{3398D1FA-5D5C-480E-A9EE-3BE87AB09038}" srcId="{2AE3E1FF-3A92-4490-A653-ADED65C6DA50}" destId="{E3F11D6C-C236-4AE9-AB86-BB554B9C351F}" srcOrd="2" destOrd="0" parTransId="{6B07F450-59CF-4013-BBC3-9FCC7DDCCE58}" sibTransId="{8C917D2E-D7E2-43BC-8B3C-D1A5E3FD6B76}"/>
    <dgm:cxn modelId="{E658663E-4AC2-4A78-B576-9FB221EEBDC9}" srcId="{2AE3E1FF-3A92-4490-A653-ADED65C6DA50}" destId="{4623A7DC-0B36-49D6-A719-4369F9A414A1}" srcOrd="1" destOrd="0" parTransId="{1FF983FC-CF6D-4607-8F2B-9FB66EC8AEDF}" sibTransId="{E4A12870-9C8B-4ED1-A6ED-ACA297133C47}"/>
    <dgm:cxn modelId="{860C7736-EE38-40B9-93AA-90AC8C89CBFC}" type="presOf" srcId="{3529288A-0552-441B-B9D5-0906CE4388DC}" destId="{A3E5F51E-C169-46F6-8974-5BCA317C81F3}" srcOrd="0" destOrd="0" presId="urn:microsoft.com/office/officeart/2005/8/layout/orgChart1"/>
    <dgm:cxn modelId="{116D34AA-BB13-4930-A1A1-3292B8E1609B}" type="presParOf" srcId="{988A2482-BE61-452F-A943-CA84B74813A7}" destId="{55EAFE4E-2FBE-4019-AA18-2CD559121BDB}" srcOrd="0" destOrd="0" presId="urn:microsoft.com/office/officeart/2005/8/layout/orgChart1"/>
    <dgm:cxn modelId="{2F4C018F-22BC-4443-8C35-B461B42A5FE1}" type="presParOf" srcId="{55EAFE4E-2FBE-4019-AA18-2CD559121BDB}" destId="{DE168FD2-881F-4E2B-A20B-A9584BAA2767}" srcOrd="0" destOrd="0" presId="urn:microsoft.com/office/officeart/2005/8/layout/orgChart1"/>
    <dgm:cxn modelId="{EECFB220-86D6-42D6-9D56-9B1550595867}" type="presParOf" srcId="{DE168FD2-881F-4E2B-A20B-A9584BAA2767}" destId="{45932791-8A8F-46D7-B4EE-77CFF050544B}" srcOrd="0" destOrd="0" presId="urn:microsoft.com/office/officeart/2005/8/layout/orgChart1"/>
    <dgm:cxn modelId="{532BEF11-B985-415F-B8F1-39232B517751}" type="presParOf" srcId="{DE168FD2-881F-4E2B-A20B-A9584BAA2767}" destId="{64ED03CF-1E55-47B4-942B-7E3224109D2C}" srcOrd="1" destOrd="0" presId="urn:microsoft.com/office/officeart/2005/8/layout/orgChart1"/>
    <dgm:cxn modelId="{6D351539-5871-4B54-BE8B-4E133C38430E}" type="presParOf" srcId="{55EAFE4E-2FBE-4019-AA18-2CD559121BDB}" destId="{C3CBD2B6-6783-4496-8B6E-4BF0C4AA5764}" srcOrd="1" destOrd="0" presId="urn:microsoft.com/office/officeart/2005/8/layout/orgChart1"/>
    <dgm:cxn modelId="{DEEFEBFA-E25E-4B0B-9CC8-0E86E845B8B9}" type="presParOf" srcId="{C3CBD2B6-6783-4496-8B6E-4BF0C4AA5764}" destId="{A3E5F51E-C169-46F6-8974-5BCA317C81F3}" srcOrd="0" destOrd="0" presId="urn:microsoft.com/office/officeart/2005/8/layout/orgChart1"/>
    <dgm:cxn modelId="{9554315F-55D4-4E98-84EC-EECF4A4B53DD}" type="presParOf" srcId="{C3CBD2B6-6783-4496-8B6E-4BF0C4AA5764}" destId="{298813DF-C5E0-493A-AFAF-2558BF63F3E4}" srcOrd="1" destOrd="0" presId="urn:microsoft.com/office/officeart/2005/8/layout/orgChart1"/>
    <dgm:cxn modelId="{D5BA557B-6E99-4C01-97D7-7EA6957E7BF8}" type="presParOf" srcId="{298813DF-C5E0-493A-AFAF-2558BF63F3E4}" destId="{7A1DC62E-D1B6-4CBC-BF4C-6D272AC7363A}" srcOrd="0" destOrd="0" presId="urn:microsoft.com/office/officeart/2005/8/layout/orgChart1"/>
    <dgm:cxn modelId="{7EC70F17-03D3-4379-B461-354FF0AE40F7}" type="presParOf" srcId="{7A1DC62E-D1B6-4CBC-BF4C-6D272AC7363A}" destId="{E0E60672-62F3-4160-BA62-5F7061A5DA31}" srcOrd="0" destOrd="0" presId="urn:microsoft.com/office/officeart/2005/8/layout/orgChart1"/>
    <dgm:cxn modelId="{0EADDCDA-A879-4030-90FB-BF926739C31C}" type="presParOf" srcId="{7A1DC62E-D1B6-4CBC-BF4C-6D272AC7363A}" destId="{BD9F1CD1-60BF-4B73-8D64-FC79FB90AAE9}" srcOrd="1" destOrd="0" presId="urn:microsoft.com/office/officeart/2005/8/layout/orgChart1"/>
    <dgm:cxn modelId="{AAE6547A-1143-4B0A-B513-519D11F23E97}" type="presParOf" srcId="{298813DF-C5E0-493A-AFAF-2558BF63F3E4}" destId="{BE6E09C3-240B-4CEC-8629-EC70ACB3E1CE}" srcOrd="1" destOrd="0" presId="urn:microsoft.com/office/officeart/2005/8/layout/orgChart1"/>
    <dgm:cxn modelId="{87556A20-A41B-4240-8F41-489A9C45B73F}" type="presParOf" srcId="{298813DF-C5E0-493A-AFAF-2558BF63F3E4}" destId="{4B9C2F68-C5F5-45D2-881A-22EA88CEEF48}" srcOrd="2" destOrd="0" presId="urn:microsoft.com/office/officeart/2005/8/layout/orgChart1"/>
    <dgm:cxn modelId="{19EAA3EF-F0B8-4659-850F-AC614F0E16EA}" type="presParOf" srcId="{C3CBD2B6-6783-4496-8B6E-4BF0C4AA5764}" destId="{0C11950D-2EE5-44B3-946C-157F1F6B8157}" srcOrd="2" destOrd="0" presId="urn:microsoft.com/office/officeart/2005/8/layout/orgChart1"/>
    <dgm:cxn modelId="{3843BF23-CA18-4995-AC8F-B2BBD8CDEADD}" type="presParOf" srcId="{C3CBD2B6-6783-4496-8B6E-4BF0C4AA5764}" destId="{42F57292-4095-4E23-82B5-318FFB94662D}" srcOrd="3" destOrd="0" presId="urn:microsoft.com/office/officeart/2005/8/layout/orgChart1"/>
    <dgm:cxn modelId="{F6BA495A-AE10-42F9-9137-FDE6601C897A}" type="presParOf" srcId="{42F57292-4095-4E23-82B5-318FFB94662D}" destId="{D6C0192C-855A-4683-AF49-075506031458}" srcOrd="0" destOrd="0" presId="urn:microsoft.com/office/officeart/2005/8/layout/orgChart1"/>
    <dgm:cxn modelId="{91A13D2F-0DAB-4CE4-AA98-D893C0B710DA}" type="presParOf" srcId="{D6C0192C-855A-4683-AF49-075506031458}" destId="{54AC0336-E349-4D9C-B72F-FF3346A74607}" srcOrd="0" destOrd="0" presId="urn:microsoft.com/office/officeart/2005/8/layout/orgChart1"/>
    <dgm:cxn modelId="{7330575C-5B8A-42C6-9A4F-4C9121B1A404}" type="presParOf" srcId="{D6C0192C-855A-4683-AF49-075506031458}" destId="{BEDA4DCB-9FE3-4CAF-9C34-1B989A8EE7F5}" srcOrd="1" destOrd="0" presId="urn:microsoft.com/office/officeart/2005/8/layout/orgChart1"/>
    <dgm:cxn modelId="{56106FC1-1418-403D-89D0-2F130C7E19D3}" type="presParOf" srcId="{42F57292-4095-4E23-82B5-318FFB94662D}" destId="{D17DBB61-A4A7-4A05-86DD-6C7F434A4140}" srcOrd="1" destOrd="0" presId="urn:microsoft.com/office/officeart/2005/8/layout/orgChart1"/>
    <dgm:cxn modelId="{97A24330-B907-4025-935D-D67BB8EB397D}" type="presParOf" srcId="{42F57292-4095-4E23-82B5-318FFB94662D}" destId="{13F2D5B5-A0C8-4933-93B1-ECA9DB7E81EE}" srcOrd="2" destOrd="0" presId="urn:microsoft.com/office/officeart/2005/8/layout/orgChart1"/>
    <dgm:cxn modelId="{01862E09-B3FE-45A6-AF70-EB5B22B29063}" type="presParOf" srcId="{C3CBD2B6-6783-4496-8B6E-4BF0C4AA5764}" destId="{DF09E08B-2F5C-4BCD-8606-A1DACA2328A3}" srcOrd="4" destOrd="0" presId="urn:microsoft.com/office/officeart/2005/8/layout/orgChart1"/>
    <dgm:cxn modelId="{840794C7-636B-4DE1-9D90-D390A9CCF9FB}" type="presParOf" srcId="{C3CBD2B6-6783-4496-8B6E-4BF0C4AA5764}" destId="{E6233C09-C80C-4121-898E-BA4AADAD41C1}" srcOrd="5" destOrd="0" presId="urn:microsoft.com/office/officeart/2005/8/layout/orgChart1"/>
    <dgm:cxn modelId="{81D22503-074B-418B-B432-B3CCF5BC4EE7}" type="presParOf" srcId="{E6233C09-C80C-4121-898E-BA4AADAD41C1}" destId="{44356472-BE72-4E4B-9422-DE8D8AF788E0}" srcOrd="0" destOrd="0" presId="urn:microsoft.com/office/officeart/2005/8/layout/orgChart1"/>
    <dgm:cxn modelId="{E34A2221-DB06-4E9E-9FD6-77E39634CA98}" type="presParOf" srcId="{44356472-BE72-4E4B-9422-DE8D8AF788E0}" destId="{E029A95E-9057-4708-A617-907374B83A80}" srcOrd="0" destOrd="0" presId="urn:microsoft.com/office/officeart/2005/8/layout/orgChart1"/>
    <dgm:cxn modelId="{CC11809F-8A43-4218-82AA-CD446EDC773D}" type="presParOf" srcId="{44356472-BE72-4E4B-9422-DE8D8AF788E0}" destId="{53597D1F-DCAE-4B1E-B013-C7D1B49A95DA}" srcOrd="1" destOrd="0" presId="urn:microsoft.com/office/officeart/2005/8/layout/orgChart1"/>
    <dgm:cxn modelId="{A5017A90-EEF1-4D61-8AF7-E986C4F78CD8}" type="presParOf" srcId="{E6233C09-C80C-4121-898E-BA4AADAD41C1}" destId="{1D4A482F-B843-4E76-80F5-1884460AAFAF}" srcOrd="1" destOrd="0" presId="urn:microsoft.com/office/officeart/2005/8/layout/orgChart1"/>
    <dgm:cxn modelId="{C3ADEF3E-9AD6-4DBE-8A2E-59FECD7D7D8F}" type="presParOf" srcId="{E6233C09-C80C-4121-898E-BA4AADAD41C1}" destId="{AE082603-89FF-46C2-8392-3D16411D040F}" srcOrd="2" destOrd="0" presId="urn:microsoft.com/office/officeart/2005/8/layout/orgChart1"/>
    <dgm:cxn modelId="{4851A802-6BC7-4631-B71C-D920F9ED9D58}" type="presParOf" srcId="{55EAFE4E-2FBE-4019-AA18-2CD559121BDB}" destId="{9C2E61C1-83AE-4176-A1CF-7225FB133F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9E08B-2F5C-4BCD-8606-A1DACA2328A3}">
      <dsp:nvSpPr>
        <dsp:cNvPr id="0" name=""/>
        <dsp:cNvSpPr/>
      </dsp:nvSpPr>
      <dsp:spPr>
        <a:xfrm>
          <a:off x="3960440" y="1071266"/>
          <a:ext cx="2583010" cy="440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21"/>
              </a:lnTo>
              <a:lnTo>
                <a:pt x="2583010" y="216021"/>
              </a:lnTo>
              <a:lnTo>
                <a:pt x="2583010" y="4408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1950D-2EE5-44B3-946C-157F1F6B8157}">
      <dsp:nvSpPr>
        <dsp:cNvPr id="0" name=""/>
        <dsp:cNvSpPr/>
      </dsp:nvSpPr>
      <dsp:spPr>
        <a:xfrm>
          <a:off x="3914720" y="1071266"/>
          <a:ext cx="91440" cy="4497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7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5F51E-C169-46F6-8974-5BCA317C81F3}">
      <dsp:nvSpPr>
        <dsp:cNvPr id="0" name=""/>
        <dsp:cNvSpPr/>
      </dsp:nvSpPr>
      <dsp:spPr>
        <a:xfrm>
          <a:off x="1358882" y="1071266"/>
          <a:ext cx="2601557" cy="440899"/>
        </a:xfrm>
        <a:custGeom>
          <a:avLst/>
          <a:gdLst/>
          <a:ahLst/>
          <a:cxnLst/>
          <a:rect l="0" t="0" r="0" b="0"/>
          <a:pathLst>
            <a:path>
              <a:moveTo>
                <a:pt x="2601557" y="0"/>
              </a:moveTo>
              <a:lnTo>
                <a:pt x="2601557" y="216021"/>
              </a:lnTo>
              <a:lnTo>
                <a:pt x="0" y="216021"/>
              </a:lnTo>
              <a:lnTo>
                <a:pt x="0" y="4408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32791-8A8F-46D7-B4EE-77CFF050544B}">
      <dsp:nvSpPr>
        <dsp:cNvPr id="0" name=""/>
        <dsp:cNvSpPr/>
      </dsp:nvSpPr>
      <dsp:spPr>
        <a:xfrm>
          <a:off x="2889593" y="419"/>
          <a:ext cx="2141693" cy="1070846"/>
        </a:xfrm>
        <a:prstGeom prst="rect">
          <a:avLst/>
        </a:prstGeom>
        <a:gradFill rotWithShape="1">
          <a:gsLst>
            <a:gs pos="0">
              <a:schemeClr val="accent5">
                <a:tint val="1000"/>
                <a:satMod val="255000"/>
              </a:schemeClr>
            </a:gs>
            <a:gs pos="55000">
              <a:schemeClr val="accent5">
                <a:tint val="12000"/>
                <a:satMod val="255000"/>
              </a:schemeClr>
            </a:gs>
            <a:gs pos="100000">
              <a:schemeClr val="accent5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Общее название?</a:t>
          </a:r>
          <a:endParaRPr lang="ru-RU" sz="3000" kern="1200" dirty="0"/>
        </a:p>
      </dsp:txBody>
      <dsp:txXfrm>
        <a:off x="2889593" y="419"/>
        <a:ext cx="2141693" cy="1070846"/>
      </dsp:txXfrm>
    </dsp:sp>
    <dsp:sp modelId="{E0E60672-62F3-4160-BA62-5F7061A5DA31}">
      <dsp:nvSpPr>
        <dsp:cNvPr id="0" name=""/>
        <dsp:cNvSpPr/>
      </dsp:nvSpPr>
      <dsp:spPr>
        <a:xfrm>
          <a:off x="288036" y="1512165"/>
          <a:ext cx="2141693" cy="107084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Метро</a:t>
          </a:r>
          <a:endParaRPr lang="ru-RU" sz="3000" kern="1200" dirty="0"/>
        </a:p>
      </dsp:txBody>
      <dsp:txXfrm>
        <a:off x="288036" y="1512165"/>
        <a:ext cx="2141693" cy="1070846"/>
      </dsp:txXfrm>
    </dsp:sp>
    <dsp:sp modelId="{54AC0336-E349-4D9C-B72F-FF3346A74607}">
      <dsp:nvSpPr>
        <dsp:cNvPr id="0" name=""/>
        <dsp:cNvSpPr/>
      </dsp:nvSpPr>
      <dsp:spPr>
        <a:xfrm>
          <a:off x="2889593" y="1521021"/>
          <a:ext cx="2141693" cy="107084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Троллейбус</a:t>
          </a:r>
          <a:endParaRPr lang="ru-RU" sz="3000" kern="1200" dirty="0"/>
        </a:p>
      </dsp:txBody>
      <dsp:txXfrm>
        <a:off x="2889593" y="1521021"/>
        <a:ext cx="2141693" cy="1070846"/>
      </dsp:txXfrm>
    </dsp:sp>
    <dsp:sp modelId="{E029A95E-9057-4708-A617-907374B83A80}">
      <dsp:nvSpPr>
        <dsp:cNvPr id="0" name=""/>
        <dsp:cNvSpPr/>
      </dsp:nvSpPr>
      <dsp:spPr>
        <a:xfrm>
          <a:off x="5472603" y="1512165"/>
          <a:ext cx="2141693" cy="107084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?</a:t>
          </a:r>
          <a:endParaRPr lang="ru-RU" sz="3000" kern="1200" dirty="0"/>
        </a:p>
      </dsp:txBody>
      <dsp:txXfrm>
        <a:off x="5472603" y="1512165"/>
        <a:ext cx="2141693" cy="10708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9E08B-2F5C-4BCD-8606-A1DACA2328A3}">
      <dsp:nvSpPr>
        <dsp:cNvPr id="0" name=""/>
        <dsp:cNvSpPr/>
      </dsp:nvSpPr>
      <dsp:spPr>
        <a:xfrm>
          <a:off x="3960440" y="1071266"/>
          <a:ext cx="2583010" cy="440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21"/>
              </a:lnTo>
              <a:lnTo>
                <a:pt x="2583010" y="216021"/>
              </a:lnTo>
              <a:lnTo>
                <a:pt x="2583010" y="4408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1950D-2EE5-44B3-946C-157F1F6B8157}">
      <dsp:nvSpPr>
        <dsp:cNvPr id="0" name=""/>
        <dsp:cNvSpPr/>
      </dsp:nvSpPr>
      <dsp:spPr>
        <a:xfrm>
          <a:off x="3905446" y="1071266"/>
          <a:ext cx="91440" cy="368895"/>
        </a:xfrm>
        <a:custGeom>
          <a:avLst/>
          <a:gdLst/>
          <a:ahLst/>
          <a:cxnLst/>
          <a:rect l="0" t="0" r="0" b="0"/>
          <a:pathLst>
            <a:path>
              <a:moveTo>
                <a:pt x="54993" y="0"/>
              </a:moveTo>
              <a:lnTo>
                <a:pt x="54993" y="144018"/>
              </a:lnTo>
              <a:lnTo>
                <a:pt x="45720" y="144018"/>
              </a:lnTo>
              <a:lnTo>
                <a:pt x="45720" y="36889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5F51E-C169-46F6-8974-5BCA317C81F3}">
      <dsp:nvSpPr>
        <dsp:cNvPr id="0" name=""/>
        <dsp:cNvSpPr/>
      </dsp:nvSpPr>
      <dsp:spPr>
        <a:xfrm>
          <a:off x="1358882" y="1071266"/>
          <a:ext cx="2601557" cy="440899"/>
        </a:xfrm>
        <a:custGeom>
          <a:avLst/>
          <a:gdLst/>
          <a:ahLst/>
          <a:cxnLst/>
          <a:rect l="0" t="0" r="0" b="0"/>
          <a:pathLst>
            <a:path>
              <a:moveTo>
                <a:pt x="2601557" y="0"/>
              </a:moveTo>
              <a:lnTo>
                <a:pt x="2601557" y="216021"/>
              </a:lnTo>
              <a:lnTo>
                <a:pt x="0" y="216021"/>
              </a:lnTo>
              <a:lnTo>
                <a:pt x="0" y="4408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32791-8A8F-46D7-B4EE-77CFF050544B}">
      <dsp:nvSpPr>
        <dsp:cNvPr id="0" name=""/>
        <dsp:cNvSpPr/>
      </dsp:nvSpPr>
      <dsp:spPr>
        <a:xfrm>
          <a:off x="2889593" y="419"/>
          <a:ext cx="2141693" cy="1070846"/>
        </a:xfrm>
        <a:prstGeom prst="rect">
          <a:avLst/>
        </a:prstGeom>
        <a:gradFill rotWithShape="1">
          <a:gsLst>
            <a:gs pos="0">
              <a:schemeClr val="accent5">
                <a:tint val="1000"/>
                <a:satMod val="255000"/>
              </a:schemeClr>
            </a:gs>
            <a:gs pos="55000">
              <a:schemeClr val="accent5">
                <a:tint val="12000"/>
                <a:satMod val="255000"/>
              </a:schemeClr>
            </a:gs>
            <a:gs pos="100000">
              <a:schemeClr val="accent5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Общее название?</a:t>
          </a:r>
          <a:endParaRPr lang="ru-RU" sz="3400" kern="1200" dirty="0"/>
        </a:p>
      </dsp:txBody>
      <dsp:txXfrm>
        <a:off x="2889593" y="419"/>
        <a:ext cx="2141693" cy="1070846"/>
      </dsp:txXfrm>
    </dsp:sp>
    <dsp:sp modelId="{E0E60672-62F3-4160-BA62-5F7061A5DA31}">
      <dsp:nvSpPr>
        <dsp:cNvPr id="0" name=""/>
        <dsp:cNvSpPr/>
      </dsp:nvSpPr>
      <dsp:spPr>
        <a:xfrm>
          <a:off x="288036" y="1512165"/>
          <a:ext cx="2141693" cy="107084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Овца </a:t>
          </a:r>
          <a:endParaRPr lang="ru-RU" sz="3400" kern="1200" dirty="0"/>
        </a:p>
      </dsp:txBody>
      <dsp:txXfrm>
        <a:off x="288036" y="1512165"/>
        <a:ext cx="2141693" cy="1070846"/>
      </dsp:txXfrm>
    </dsp:sp>
    <dsp:sp modelId="{54AC0336-E349-4D9C-B72F-FF3346A74607}">
      <dsp:nvSpPr>
        <dsp:cNvPr id="0" name=""/>
        <dsp:cNvSpPr/>
      </dsp:nvSpPr>
      <dsp:spPr>
        <a:xfrm>
          <a:off x="2880319" y="1440162"/>
          <a:ext cx="2141693" cy="107084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Лошадь </a:t>
          </a:r>
          <a:endParaRPr lang="ru-RU" sz="3400" kern="1200" dirty="0"/>
        </a:p>
      </dsp:txBody>
      <dsp:txXfrm>
        <a:off x="2880319" y="1440162"/>
        <a:ext cx="2141693" cy="1070846"/>
      </dsp:txXfrm>
    </dsp:sp>
    <dsp:sp modelId="{E029A95E-9057-4708-A617-907374B83A80}">
      <dsp:nvSpPr>
        <dsp:cNvPr id="0" name=""/>
        <dsp:cNvSpPr/>
      </dsp:nvSpPr>
      <dsp:spPr>
        <a:xfrm>
          <a:off x="5472603" y="1512165"/>
          <a:ext cx="2141693" cy="107084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?</a:t>
          </a:r>
          <a:endParaRPr lang="ru-RU" sz="3400" kern="1200" dirty="0"/>
        </a:p>
      </dsp:txBody>
      <dsp:txXfrm>
        <a:off x="5472603" y="1512165"/>
        <a:ext cx="2141693" cy="10708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9E08B-2F5C-4BCD-8606-A1DACA2328A3}">
      <dsp:nvSpPr>
        <dsp:cNvPr id="0" name=""/>
        <dsp:cNvSpPr/>
      </dsp:nvSpPr>
      <dsp:spPr>
        <a:xfrm>
          <a:off x="3960440" y="1071266"/>
          <a:ext cx="2583010" cy="440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21"/>
              </a:lnTo>
              <a:lnTo>
                <a:pt x="2583010" y="216021"/>
              </a:lnTo>
              <a:lnTo>
                <a:pt x="2583010" y="4408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1950D-2EE5-44B3-946C-157F1F6B8157}">
      <dsp:nvSpPr>
        <dsp:cNvPr id="0" name=""/>
        <dsp:cNvSpPr/>
      </dsp:nvSpPr>
      <dsp:spPr>
        <a:xfrm>
          <a:off x="3914720" y="1071266"/>
          <a:ext cx="91440" cy="4497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7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5F51E-C169-46F6-8974-5BCA317C81F3}">
      <dsp:nvSpPr>
        <dsp:cNvPr id="0" name=""/>
        <dsp:cNvSpPr/>
      </dsp:nvSpPr>
      <dsp:spPr>
        <a:xfrm>
          <a:off x="1358882" y="1071266"/>
          <a:ext cx="2601557" cy="440899"/>
        </a:xfrm>
        <a:custGeom>
          <a:avLst/>
          <a:gdLst/>
          <a:ahLst/>
          <a:cxnLst/>
          <a:rect l="0" t="0" r="0" b="0"/>
          <a:pathLst>
            <a:path>
              <a:moveTo>
                <a:pt x="2601557" y="0"/>
              </a:moveTo>
              <a:lnTo>
                <a:pt x="2601557" y="216021"/>
              </a:lnTo>
              <a:lnTo>
                <a:pt x="0" y="216021"/>
              </a:lnTo>
              <a:lnTo>
                <a:pt x="0" y="4408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32791-8A8F-46D7-B4EE-77CFF050544B}">
      <dsp:nvSpPr>
        <dsp:cNvPr id="0" name=""/>
        <dsp:cNvSpPr/>
      </dsp:nvSpPr>
      <dsp:spPr>
        <a:xfrm>
          <a:off x="2889593" y="419"/>
          <a:ext cx="2141693" cy="1070846"/>
        </a:xfrm>
        <a:prstGeom prst="rect">
          <a:avLst/>
        </a:prstGeom>
        <a:gradFill rotWithShape="1">
          <a:gsLst>
            <a:gs pos="0">
              <a:schemeClr val="accent5">
                <a:tint val="1000"/>
                <a:satMod val="255000"/>
              </a:schemeClr>
            </a:gs>
            <a:gs pos="55000">
              <a:schemeClr val="accent5">
                <a:tint val="12000"/>
                <a:satMod val="255000"/>
              </a:schemeClr>
            </a:gs>
            <a:gs pos="100000">
              <a:schemeClr val="accent5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Общее название?</a:t>
          </a:r>
          <a:endParaRPr lang="ru-RU" sz="3400" kern="1200" dirty="0"/>
        </a:p>
      </dsp:txBody>
      <dsp:txXfrm>
        <a:off x="2889593" y="419"/>
        <a:ext cx="2141693" cy="1070846"/>
      </dsp:txXfrm>
    </dsp:sp>
    <dsp:sp modelId="{E0E60672-62F3-4160-BA62-5F7061A5DA31}">
      <dsp:nvSpPr>
        <dsp:cNvPr id="0" name=""/>
        <dsp:cNvSpPr/>
      </dsp:nvSpPr>
      <dsp:spPr>
        <a:xfrm>
          <a:off x="288036" y="1512165"/>
          <a:ext cx="2141693" cy="107084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Груша </a:t>
          </a:r>
          <a:endParaRPr lang="ru-RU" sz="3400" kern="1200" dirty="0"/>
        </a:p>
      </dsp:txBody>
      <dsp:txXfrm>
        <a:off x="288036" y="1512165"/>
        <a:ext cx="2141693" cy="1070846"/>
      </dsp:txXfrm>
    </dsp:sp>
    <dsp:sp modelId="{54AC0336-E349-4D9C-B72F-FF3346A74607}">
      <dsp:nvSpPr>
        <dsp:cNvPr id="0" name=""/>
        <dsp:cNvSpPr/>
      </dsp:nvSpPr>
      <dsp:spPr>
        <a:xfrm>
          <a:off x="2889593" y="1521021"/>
          <a:ext cx="2141693" cy="107084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Слива </a:t>
          </a:r>
          <a:endParaRPr lang="ru-RU" sz="3400" kern="1200" dirty="0"/>
        </a:p>
      </dsp:txBody>
      <dsp:txXfrm>
        <a:off x="2889593" y="1521021"/>
        <a:ext cx="2141693" cy="1070846"/>
      </dsp:txXfrm>
    </dsp:sp>
    <dsp:sp modelId="{E029A95E-9057-4708-A617-907374B83A80}">
      <dsp:nvSpPr>
        <dsp:cNvPr id="0" name=""/>
        <dsp:cNvSpPr/>
      </dsp:nvSpPr>
      <dsp:spPr>
        <a:xfrm>
          <a:off x="5472603" y="1512165"/>
          <a:ext cx="2141693" cy="107084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?</a:t>
          </a:r>
          <a:endParaRPr lang="ru-RU" sz="3400" kern="1200" dirty="0"/>
        </a:p>
      </dsp:txBody>
      <dsp:txXfrm>
        <a:off x="5472603" y="1512165"/>
        <a:ext cx="2141693" cy="107084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9E08B-2F5C-4BCD-8606-A1DACA2328A3}">
      <dsp:nvSpPr>
        <dsp:cNvPr id="0" name=""/>
        <dsp:cNvSpPr/>
      </dsp:nvSpPr>
      <dsp:spPr>
        <a:xfrm>
          <a:off x="3960440" y="1071266"/>
          <a:ext cx="2583010" cy="440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21"/>
              </a:lnTo>
              <a:lnTo>
                <a:pt x="2583010" y="216021"/>
              </a:lnTo>
              <a:lnTo>
                <a:pt x="2583010" y="4408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1950D-2EE5-44B3-946C-157F1F6B8157}">
      <dsp:nvSpPr>
        <dsp:cNvPr id="0" name=""/>
        <dsp:cNvSpPr/>
      </dsp:nvSpPr>
      <dsp:spPr>
        <a:xfrm>
          <a:off x="3914720" y="1071266"/>
          <a:ext cx="91440" cy="4497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7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5F51E-C169-46F6-8974-5BCA317C81F3}">
      <dsp:nvSpPr>
        <dsp:cNvPr id="0" name=""/>
        <dsp:cNvSpPr/>
      </dsp:nvSpPr>
      <dsp:spPr>
        <a:xfrm>
          <a:off x="1358882" y="1071266"/>
          <a:ext cx="2601557" cy="440899"/>
        </a:xfrm>
        <a:custGeom>
          <a:avLst/>
          <a:gdLst/>
          <a:ahLst/>
          <a:cxnLst/>
          <a:rect l="0" t="0" r="0" b="0"/>
          <a:pathLst>
            <a:path>
              <a:moveTo>
                <a:pt x="2601557" y="0"/>
              </a:moveTo>
              <a:lnTo>
                <a:pt x="2601557" y="216021"/>
              </a:lnTo>
              <a:lnTo>
                <a:pt x="0" y="216021"/>
              </a:lnTo>
              <a:lnTo>
                <a:pt x="0" y="4408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32791-8A8F-46D7-B4EE-77CFF050544B}">
      <dsp:nvSpPr>
        <dsp:cNvPr id="0" name=""/>
        <dsp:cNvSpPr/>
      </dsp:nvSpPr>
      <dsp:spPr>
        <a:xfrm>
          <a:off x="2889593" y="419"/>
          <a:ext cx="2141693" cy="1070846"/>
        </a:xfrm>
        <a:prstGeom prst="rect">
          <a:avLst/>
        </a:prstGeom>
        <a:gradFill rotWithShape="1">
          <a:gsLst>
            <a:gs pos="0">
              <a:schemeClr val="accent5">
                <a:tint val="1000"/>
                <a:satMod val="255000"/>
              </a:schemeClr>
            </a:gs>
            <a:gs pos="55000">
              <a:schemeClr val="accent5">
                <a:tint val="12000"/>
                <a:satMod val="255000"/>
              </a:schemeClr>
            </a:gs>
            <a:gs pos="100000">
              <a:schemeClr val="accent5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Общее название?</a:t>
          </a:r>
          <a:endParaRPr lang="ru-RU" sz="3400" kern="1200" dirty="0"/>
        </a:p>
      </dsp:txBody>
      <dsp:txXfrm>
        <a:off x="2889593" y="419"/>
        <a:ext cx="2141693" cy="1070846"/>
      </dsp:txXfrm>
    </dsp:sp>
    <dsp:sp modelId="{E0E60672-62F3-4160-BA62-5F7061A5DA31}">
      <dsp:nvSpPr>
        <dsp:cNvPr id="0" name=""/>
        <dsp:cNvSpPr/>
      </dsp:nvSpPr>
      <dsp:spPr>
        <a:xfrm>
          <a:off x="288036" y="1512165"/>
          <a:ext cx="2141693" cy="107084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Медведь </a:t>
          </a:r>
          <a:endParaRPr lang="ru-RU" sz="3400" kern="1200" dirty="0"/>
        </a:p>
      </dsp:txBody>
      <dsp:txXfrm>
        <a:off x="288036" y="1512165"/>
        <a:ext cx="2141693" cy="1070846"/>
      </dsp:txXfrm>
    </dsp:sp>
    <dsp:sp modelId="{54AC0336-E349-4D9C-B72F-FF3346A74607}">
      <dsp:nvSpPr>
        <dsp:cNvPr id="0" name=""/>
        <dsp:cNvSpPr/>
      </dsp:nvSpPr>
      <dsp:spPr>
        <a:xfrm>
          <a:off x="2889593" y="1521021"/>
          <a:ext cx="2141693" cy="107084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Лиса </a:t>
          </a:r>
          <a:endParaRPr lang="ru-RU" sz="3400" kern="1200" dirty="0"/>
        </a:p>
      </dsp:txBody>
      <dsp:txXfrm>
        <a:off x="2889593" y="1521021"/>
        <a:ext cx="2141693" cy="1070846"/>
      </dsp:txXfrm>
    </dsp:sp>
    <dsp:sp modelId="{E029A95E-9057-4708-A617-907374B83A80}">
      <dsp:nvSpPr>
        <dsp:cNvPr id="0" name=""/>
        <dsp:cNvSpPr/>
      </dsp:nvSpPr>
      <dsp:spPr>
        <a:xfrm>
          <a:off x="5472603" y="1512165"/>
          <a:ext cx="2141693" cy="107084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?</a:t>
          </a:r>
          <a:endParaRPr lang="ru-RU" sz="3400" kern="1200" dirty="0"/>
        </a:p>
      </dsp:txBody>
      <dsp:txXfrm>
        <a:off x="5472603" y="1512165"/>
        <a:ext cx="2141693" cy="1070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3B857-858D-4ADC-B04A-E065C6063809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594F6-DFD0-49B7-B406-29F55E687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594F6-DFD0-49B7-B406-29F55E68710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594F6-DFD0-49B7-B406-29F55E68710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0949540-B4B4-436D-B1A9-5399FCD7BFF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852D285-BE9F-48DB-9D43-23BE138D7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9540-B4B4-436D-B1A9-5399FCD7BFF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85-BE9F-48DB-9D43-23BE138D7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9540-B4B4-436D-B1A9-5399FCD7BFF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85-BE9F-48DB-9D43-23BE138D7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9540-B4B4-436D-B1A9-5399FCD7BFF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85-BE9F-48DB-9D43-23BE138D7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9540-B4B4-436D-B1A9-5399FCD7BFF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85-BE9F-48DB-9D43-23BE138D7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9540-B4B4-436D-B1A9-5399FCD7BFF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85-BE9F-48DB-9D43-23BE138D7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949540-B4B4-436D-B1A9-5399FCD7BFF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52D285-BE9F-48DB-9D43-23BE138D7C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0949540-B4B4-436D-B1A9-5399FCD7BFF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852D285-BE9F-48DB-9D43-23BE138D7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9540-B4B4-436D-B1A9-5399FCD7BFF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85-BE9F-48DB-9D43-23BE138D7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9540-B4B4-436D-B1A9-5399FCD7BFF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85-BE9F-48DB-9D43-23BE138D7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9540-B4B4-436D-B1A9-5399FCD7BFF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85-BE9F-48DB-9D43-23BE138D7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0949540-B4B4-436D-B1A9-5399FCD7BFF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852D285-BE9F-48DB-9D43-23BE138D7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744416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100" b="1" dirty="0" smtClean="0"/>
              <a:t> Мастер-класс </a:t>
            </a:r>
            <a:r>
              <a:rPr lang="ru-RU" sz="3100" dirty="0" smtClean="0"/>
              <a:t>для педагогов-психологов района </a:t>
            </a:r>
            <a:r>
              <a:rPr lang="ru-RU" sz="3100" dirty="0" err="1" smtClean="0"/>
              <a:t>Бирюлево</a:t>
            </a:r>
            <a:r>
              <a:rPr lang="ru-RU" sz="3100" dirty="0" smtClean="0"/>
              <a:t> Восточное  в рамках Проекта -2012 "Успешные психологи: обмен опытом". Психология образования: психологическое обеспечение ФГОС НОО и возможности школьной психологической Службы</a:t>
            </a:r>
            <a:r>
              <a:rPr lang="ru-RU" dirty="0" smtClean="0"/>
              <a:t>. 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21377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Групповое развивающее занятие для учащихся 1 класса.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Ответственный:     </a:t>
            </a:r>
            <a:r>
              <a:rPr lang="ru-RU" sz="2200" dirty="0" smtClean="0">
                <a:solidFill>
                  <a:schemeClr val="tx1"/>
                </a:solidFill>
              </a:rPr>
              <a:t>педагог-психолог     ГБОУ СОШ №947     </a:t>
            </a:r>
            <a:r>
              <a:rPr lang="ru-RU" b="1" dirty="0" smtClean="0">
                <a:solidFill>
                  <a:schemeClr val="tx1"/>
                </a:solidFill>
              </a:rPr>
              <a:t>Терехова Е.А.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27584" y="692696"/>
          <a:ext cx="792088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Метр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3789040"/>
            <a:ext cx="2232248" cy="18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 descr="Троллейбу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3789040"/>
            <a:ext cx="2088232" cy="18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6372200" y="3789040"/>
            <a:ext cx="2016224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27584" y="692696"/>
          <a:ext cx="792088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Метр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861048"/>
            <a:ext cx="2130149" cy="18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Троллейбу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3861048"/>
            <a:ext cx="2088232" cy="18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6372200" y="3789040"/>
            <a:ext cx="2016224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27584" y="692696"/>
          <a:ext cx="792088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Метр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3717032"/>
            <a:ext cx="1944216" cy="1944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 descr="Троллейбу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3717032"/>
            <a:ext cx="2016224" cy="1944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6372200" y="3789040"/>
            <a:ext cx="2016224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27584" y="692696"/>
          <a:ext cx="792088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Метр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3789040"/>
            <a:ext cx="2232248" cy="1872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 descr="Троллейбу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3789040"/>
            <a:ext cx="2160240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6372200" y="3789040"/>
            <a:ext cx="2016224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899592" y="3140968"/>
            <a:ext cx="7543800" cy="2362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827584" y="134076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         Нарисуй справа по точкам 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          точно такую же фигуру.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355976" y="1844824"/>
            <a:ext cx="4392488" cy="17281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Рисунок 3" descr="Карандаши каскад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38671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Улыбнитесь!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enguin polar bear symbo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4171" y="2249488"/>
            <a:ext cx="6155658" cy="4324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место, где …</a:t>
            </a:r>
            <a:br>
              <a:rPr lang="ru-RU" dirty="0" smtClean="0"/>
            </a:br>
            <a:r>
              <a:rPr lang="ru-RU" dirty="0" smtClean="0"/>
              <a:t>                                  продают хлеб?</a:t>
            </a:r>
            <a:endParaRPr lang="ru-RU" dirty="0"/>
          </a:p>
        </p:txBody>
      </p:sp>
      <p:pic>
        <p:nvPicPr>
          <p:cNvPr id="4" name="Содержимое 3" descr="Хлеб на полках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65986"/>
            <a:ext cx="4038600" cy="4092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Булочная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3080175"/>
            <a:ext cx="4038600" cy="2864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место, где…</a:t>
            </a:r>
            <a:br>
              <a:rPr lang="ru-RU" dirty="0" smtClean="0"/>
            </a:br>
            <a:r>
              <a:rPr lang="ru-RU" dirty="0" smtClean="0"/>
              <a:t>                                 шьют одежду?</a:t>
            </a:r>
            <a:endParaRPr lang="ru-RU" dirty="0"/>
          </a:p>
        </p:txBody>
      </p:sp>
      <p:pic>
        <p:nvPicPr>
          <p:cNvPr id="5" name="Содержимое 4" descr="Шьют одежду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86962"/>
            <a:ext cx="4038600" cy="3251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Ателье Ан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0956"/>
            <a:ext cx="4038600" cy="3763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место, где…</a:t>
            </a:r>
            <a:br>
              <a:rPr lang="ru-RU" dirty="0" smtClean="0"/>
            </a:br>
            <a:r>
              <a:rPr lang="ru-RU" dirty="0" smtClean="0"/>
              <a:t>                                 лечат больных?</a:t>
            </a:r>
            <a:endParaRPr lang="ru-RU" dirty="0"/>
          </a:p>
        </p:txBody>
      </p:sp>
      <p:pic>
        <p:nvPicPr>
          <p:cNvPr id="5" name="Содержимое 4" descr="Лечат больных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87303"/>
            <a:ext cx="4038600" cy="305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Больниц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979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место, где… </a:t>
            </a:r>
            <a:br>
              <a:rPr lang="ru-RU" dirty="0" smtClean="0"/>
            </a:br>
            <a:r>
              <a:rPr lang="ru-RU" dirty="0" smtClean="0"/>
              <a:t>                         хранят автомобили?</a:t>
            </a:r>
            <a:endParaRPr lang="ru-RU" dirty="0"/>
          </a:p>
        </p:txBody>
      </p:sp>
      <p:pic>
        <p:nvPicPr>
          <p:cNvPr id="5" name="Содержимое 4" descr="Автомоби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54648"/>
            <a:ext cx="4038600" cy="3315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Хранят автомобил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033254"/>
            <a:ext cx="4038600" cy="2958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место, где…</a:t>
            </a:r>
            <a:br>
              <a:rPr lang="ru-RU" dirty="0" smtClean="0"/>
            </a:br>
            <a:r>
              <a:rPr lang="ru-RU" dirty="0" smtClean="0"/>
              <a:t>                                   учат детей?</a:t>
            </a:r>
            <a:endParaRPr lang="ru-RU" dirty="0"/>
          </a:p>
        </p:txBody>
      </p:sp>
      <p:pic>
        <p:nvPicPr>
          <p:cNvPr id="5" name="Содержимое 4" descr="Дети в школ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482214"/>
            <a:ext cx="4038600" cy="2060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Школ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71417"/>
            <a:ext cx="4038600" cy="3882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F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место, где…</a:t>
            </a:r>
            <a:br>
              <a:rPr lang="ru-RU" dirty="0" smtClean="0"/>
            </a:br>
            <a:r>
              <a:rPr lang="ru-RU" dirty="0" smtClean="0"/>
              <a:t>                            работают клоуны?</a:t>
            </a:r>
            <a:endParaRPr lang="ru-RU" dirty="0"/>
          </a:p>
        </p:txBody>
      </p:sp>
      <p:pic>
        <p:nvPicPr>
          <p:cNvPr id="5" name="Содержимое 4" descr="Клоун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4104456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Содержимое 5" descr="Цирк Никулина вывес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167304"/>
            <a:ext cx="3672408" cy="26903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Игра  «Зеркало»</a:t>
            </a:r>
            <a:endParaRPr lang="ru-RU" dirty="0"/>
          </a:p>
        </p:txBody>
      </p:sp>
      <p:pic>
        <p:nvPicPr>
          <p:cNvPr id="4" name="Содержимое 3" descr="Зоркие глазки 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2856" y="2665381"/>
            <a:ext cx="3447288" cy="36941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6" descr="Зоркие глазки 00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5190744" y="3396901"/>
            <a:ext cx="2953512" cy="2231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208</TotalTime>
  <Words>89</Words>
  <Application>Microsoft Office PowerPoint</Application>
  <PresentationFormat>Экран (4:3)</PresentationFormat>
  <Paragraphs>31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   Мастер-класс для педагогов-психологов района Бирюлево Восточное  в рамках Проекта -2012 "Успешные психологи: обмен опытом". Психология образования: психологическое обеспечение ФГОС НОО и возможности школьной психологической Службы.   </vt:lpstr>
      <vt:lpstr>                Улыбнитесь!</vt:lpstr>
      <vt:lpstr>Как называется место, где …                                   продают хлеб?</vt:lpstr>
      <vt:lpstr>Как называется место, где…                                  шьют одежду?</vt:lpstr>
      <vt:lpstr>Как называется место, где…                                  лечат больных?</vt:lpstr>
      <vt:lpstr>Как называется место, где…                           хранят автомобили?</vt:lpstr>
      <vt:lpstr>Как называется место, где…                                    учат детей?</vt:lpstr>
      <vt:lpstr>Как называется место, где…                             работают клоуны?</vt:lpstr>
      <vt:lpstr>          Игра  «Зеркало»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педагогов-психологов района Бирюлево Восточное  в рамках Проекта -2012 "Успешные психологи: обмен опытом". Психология образования: психологическое обеспечение ФГОС НОО и возможности школьной психологической Службы.</dc:title>
  <dc:creator>Пользователь</dc:creator>
  <cp:lastModifiedBy>Пользователь</cp:lastModifiedBy>
  <cp:revision>25</cp:revision>
  <dcterms:created xsi:type="dcterms:W3CDTF">2012-03-16T10:07:59Z</dcterms:created>
  <dcterms:modified xsi:type="dcterms:W3CDTF">2012-03-20T09:32:08Z</dcterms:modified>
</cp:coreProperties>
</file>