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64" r:id="rId8"/>
    <p:sldId id="265" r:id="rId9"/>
    <p:sldId id="259" r:id="rId10"/>
    <p:sldId id="260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182B97-132C-40CF-8DB9-C72BA1A64B70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32B8FD-4F8B-4439-A181-B91322B724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Презентация на тему:  «Летние каникулы»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16137"/>
            <a:ext cx="6400800" cy="2754215"/>
          </a:xfrm>
        </p:spPr>
        <p:txBody>
          <a:bodyPr>
            <a:normAutofit fontScale="47500" lnSpcReduction="20000"/>
          </a:bodyPr>
          <a:lstStyle/>
          <a:p>
            <a:r>
              <a:rPr lang="ru-RU" sz="11400" b="1" dirty="0" err="1" smtClean="0">
                <a:solidFill>
                  <a:schemeClr val="bg2">
                    <a:lumMod val="25000"/>
                  </a:schemeClr>
                </a:solidFill>
              </a:rPr>
              <a:t>Архипо-Осиповский</a:t>
            </a:r>
            <a:r>
              <a:rPr lang="ru-RU" sz="11400" b="1" dirty="0" smtClean="0">
                <a:solidFill>
                  <a:schemeClr val="bg2">
                    <a:lumMod val="25000"/>
                  </a:schemeClr>
                </a:solidFill>
              </a:rPr>
              <a:t> дельфинарий.</a:t>
            </a:r>
          </a:p>
          <a:p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5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Подготовила учитель начальной школы: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Ступченко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И.Н.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После представления каждый желающий может прикоснуться к дельфину – к его гладкой и одновременно плотной коже и своими глазами увидеть, как блестящий морской артист друг выпрыгнет из воды и ткнет мокрым носом вашу ладонь. Дети и взрослые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смогут поплавать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вместе с дельфинами и сделать уникальные фотографии купания с морскими животными. 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Мастер\Desktop\040711161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35292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стер\Desktop\deluhfinarii_chernoe_mo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стер\Desktop\dolphines_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" y="949365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Пос. Архипо-Осиповка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Мастер\Desktop\1333277505_arhipoosipovk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стер\Desktop\0407111559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2"/>
            <a:ext cx="9144000" cy="68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835"/>
            <a:ext cx="5364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Дельфинарий – это яркая жемчужина летнего отдыха, открывающая для детей и взрослых двери в волшебный мир морского царства. Удивительные обитатели водной стихии – дельфины и морские котики – круглый год радуют зрителей завораживающим и зрелищным </a:t>
            </a:r>
            <a:r>
              <a:rPr lang="ru-RU" sz="2400" b="1" dirty="0" smtClean="0"/>
              <a:t>шоу. </a:t>
            </a:r>
            <a:r>
              <a:rPr lang="ru-RU" sz="2400" b="1" dirty="0"/>
              <a:t>«Театр морских животных» был открыт в 2006 году и сразу стал популярным местом отдыха на территории </a:t>
            </a:r>
            <a:r>
              <a:rPr lang="ru-RU" sz="2400" b="1" dirty="0" smtClean="0"/>
              <a:t>развивающегося курорта </a:t>
            </a:r>
            <a:r>
              <a:rPr lang="ru-RU" sz="2400" b="1" dirty="0"/>
              <a:t>в </a:t>
            </a:r>
            <a:r>
              <a:rPr lang="ru-RU" sz="2400" b="1" dirty="0" smtClean="0"/>
              <a:t>пределах</a:t>
            </a:r>
            <a:r>
              <a:rPr lang="ru-RU" sz="2400" b="1" dirty="0"/>
              <a:t> Краснодарского края. Дельфинарий расположен в курортном поселке Архипо-Осиповка </a:t>
            </a:r>
          </a:p>
        </p:txBody>
      </p:sp>
      <p:pic>
        <p:nvPicPr>
          <p:cNvPr id="3074" name="Picture 2" descr="C:\Users\Мастер\Desktop\del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588835"/>
            <a:ext cx="35283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стер\Desktop\__________________-__________-________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" y="116632"/>
            <a:ext cx="6806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стер\Desktop\gallery_promo21257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7032"/>
            <a:ext cx="6858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стер\Desktop\gallery_promo21257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7032"/>
            <a:ext cx="6858000" cy="31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Уникальное шоу дельфинов и морских котиков – это не только веселое представление. Это увлекательная образовательная программа для детей, которая помогает маленьким зрителям наглядно изучить естественное поведение животных, узнать их природные инстинкты и способности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 Дельфины поют, рисуют красками, танцуют белый вальс. Восхищают зрителей своими прыжками. Морской котик виртуозно играет на балалайке, стоит на одном ласте и весело хлопает вместе со зрителями.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Мастер\Desktop\1308059844_delf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" y="2348881"/>
            <a:ext cx="435192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стер\Desktop\130952482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514806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Выступление дельфинов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Мастер\Desktop\delfinari-arhipka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3464"/>
            <a:ext cx="48965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стер\Desktop\Untitled-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059361" cy="48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стер\Desktop\576473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ртисты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– не просто большие мастера и опытные дрессировщики, 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настоящие друзья морских обитателей. Они не сторонники жестокой дрессировки, а лишь талантливые учителя, которые помогают своим питомцам развиваться – интересно наблюдать за общением между тренерами и их питомцами. Дельфины сами предлагают игры и трюки, которые затем превращаются в волшебные представления. 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Мастер\Desktop\9171094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" y="2636912"/>
            <a:ext cx="440927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стер\Desktop\21878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716015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151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на тему:  «Летние каникулы»</vt:lpstr>
      <vt:lpstr>Пос. Архипо-Осиповка</vt:lpstr>
      <vt:lpstr>Презентация PowerPoint</vt:lpstr>
      <vt:lpstr>Презентация PowerPoint</vt:lpstr>
      <vt:lpstr>Презентация PowerPoint</vt:lpstr>
      <vt:lpstr>Уникальное шоу дельфинов и морских котиков – это не только веселое представление. Это увлекательная образовательная программа для детей, которая помогает маленьким зрителям наглядно изучить естественное поведение животных, узнать их природные инстинкты и способности. Дельфины поют, рисуют красками, танцуют белый вальс. Восхищают зрителей своими прыжками. Морской котик виртуозно играет на балалайке, стоит на одном ласте и весело хлопает вместе со зрителями. </vt:lpstr>
      <vt:lpstr>Выступление дельфинов</vt:lpstr>
      <vt:lpstr>Презентация PowerPoint</vt:lpstr>
      <vt:lpstr>Артисты – не просто большие мастера и опытные дрессировщики, а  настоящие друзья морских обитателей. Они не сторонники жестокой дрессировки, а лишь талантливые учителя, которые помогают своим питомцам развиваться – интересно наблюдать за общением между тренерами и их питомцами. Дельфины сами предлагают игры и трюки, которые затем превращаются в волшебные представления. </vt:lpstr>
      <vt:lpstr>После представления каждый желающий может прикоснуться к дельфину – к его гладкой и одновременно плотной коже и своими глазами увидеть, как блестящий морской артист друг выпрыгнет из воды и ткнет мокрым носом вашу ладонь. Дети и взрослые смогут поплавать вместе с дельфинами и сделать уникальные фотографии купания с морскими животными. 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Летние каникулы</dc:title>
  <dc:creator>Мастер</dc:creator>
  <cp:lastModifiedBy>Мастер</cp:lastModifiedBy>
  <cp:revision>6</cp:revision>
  <dcterms:created xsi:type="dcterms:W3CDTF">2013-08-17T11:47:00Z</dcterms:created>
  <dcterms:modified xsi:type="dcterms:W3CDTF">2013-08-17T12:41:45Z</dcterms:modified>
</cp:coreProperties>
</file>