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2" r:id="rId3"/>
    <p:sldId id="283" r:id="rId4"/>
    <p:sldId id="284" r:id="rId5"/>
    <p:sldId id="285" r:id="rId6"/>
    <p:sldId id="263" r:id="rId7"/>
    <p:sldId id="287" r:id="rId8"/>
    <p:sldId id="288" r:id="rId9"/>
    <p:sldId id="289" r:id="rId10"/>
    <p:sldId id="290" r:id="rId11"/>
    <p:sldId id="291" r:id="rId12"/>
    <p:sldId id="307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10" r:id="rId24"/>
    <p:sldId id="27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7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FCF4E-9E78-4679-BCA9-DD0A23388A75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AA17-C776-4893-934E-BB4DCEE47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0DC2B7-0690-4AA4-9705-29E2B147CA3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8A346B-809D-48AB-BE2B-B090F5BB3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736"/>
            <a:ext cx="7406640" cy="568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6000" b="1" dirty="0" smtClean="0"/>
              <a:t>Дымковская игрушка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214818"/>
            <a:ext cx="476343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Леоновой Елены Ивановны</a:t>
            </a:r>
            <a:r>
              <a:rPr lang="ru-RU" sz="2800" dirty="0" smtClean="0"/>
              <a:t>,</a:t>
            </a:r>
            <a:r>
              <a:rPr lang="ru-RU" sz="2400" i="1" dirty="0" smtClean="0"/>
              <a:t> учителя начальных классов</a:t>
            </a:r>
          </a:p>
          <a:p>
            <a:r>
              <a:rPr lang="ru-RU" sz="2400" i="1" dirty="0" smtClean="0"/>
              <a:t> МБОУ Дубровская СОШ Демидовского района</a:t>
            </a:r>
          </a:p>
          <a:p>
            <a:r>
              <a:rPr lang="ru-RU" sz="2400" i="1" dirty="0" smtClean="0"/>
              <a:t> Смоленской области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50030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Материалы для практических занятий творческого объединения </a:t>
            </a:r>
            <a:r>
              <a:rPr lang="ru-RU" sz="2400" b="1" i="1" dirty="0" smtClean="0"/>
              <a:t>«Чудесная мастерская» </a:t>
            </a:r>
            <a:r>
              <a:rPr lang="ru-RU" sz="2400" i="1" dirty="0" smtClean="0"/>
              <a:t>для учащихся 1 -4 классов</a:t>
            </a:r>
            <a:endParaRPr lang="ru-RU" sz="2400" i="1" dirty="0"/>
          </a:p>
        </p:txBody>
      </p:sp>
      <p:pic>
        <p:nvPicPr>
          <p:cNvPr id="9" name="Picture 2" descr="F:\SN852537.JPG"/>
          <p:cNvPicPr>
            <a:picLocks noChangeAspect="1" noChangeArrowheads="1"/>
          </p:cNvPicPr>
          <p:nvPr/>
        </p:nvPicPr>
        <p:blipFill>
          <a:blip r:embed="rId2" cstate="print"/>
          <a:srcRect l="25896" t="2778" r="18144"/>
          <a:stretch>
            <a:fillRect/>
          </a:stretch>
        </p:blipFill>
        <p:spPr bwMode="auto">
          <a:xfrm>
            <a:off x="1357290" y="3929066"/>
            <a:ext cx="1785950" cy="2327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Отбеливание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И на следующий день, когда игрушки остывали , их белили мелом, смешав с молоком, добавляя туда сырое яйцо.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Краски для росписи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        И для росписи готовили около 10 ярких красок: красную, синюю, желтую, зеленую, оранжевую, голубую и т.д.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За работой…</a:t>
            </a:r>
            <a:endParaRPr lang="ru-RU" dirty="0"/>
          </a:p>
        </p:txBody>
      </p:sp>
      <p:pic>
        <p:nvPicPr>
          <p:cNvPr id="4098" name="Picture 2" descr="C:\Users\Антон\Desktop\школа\SN851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 лепки и до росписи процесс творческий…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</a:p>
          <a:p>
            <a:pPr algn="just">
              <a:buNone/>
            </a:pPr>
            <a:r>
              <a:rPr lang="ru-RU" dirty="0" smtClean="0"/>
              <a:t>           Дымковская игрушка – искусство рукотворное. Каждая – создание одного мастера. От лепки и до росписи процесс творческий, никогда не повторяющийся. Нет и не может быть двух одинаковых изделий. Каждая игрушка уникальна и единственна.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Процесс росписи…Начало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smtClean="0"/>
              <a:t>         Начинается процесс росписи с нанесения ярких гуашевых красок. Кисточками в старину служили палочки, обмотанные тряпкой. А сейчас используют колонковые, беличьи кисти.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Гамма красок разнообразна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Гамма красок очень разнообразна. Любят мастера брать яркие цвета : красный, синий, желтый, оранжевый, зеленый. Иногда некоторый контур обводят черным цветом. Использование широкой гаммы, в которой много красного, желтого, синего, зеленого, алого, придает дымковской игрушке особую яркость и нарядность.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Геометрический орнамент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 Строго геометрический орнамент строится по разнообразным композиционным схемам: клетки, полоски, круги, точки наносятся в различных сочетаниях. При всей кажущейся простоте один и тот же узор никогда не повторяется, поэтому найти две одинаковые игрушки невозможно.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росписи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Роспись выполняют в такой последовательности: у фигурок барынь головные уборы и одежду окрашивают одним ярким цветом, а затем широкие юбки и другие детали костюма украшают орнаментом.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Роспись фигурок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        На белом лице рисуют круглые красные пятна щек и рта, черные дужки бровей над точками– глазами. Волосы окрашивают черным или коричневым цветом. Возможности украшения дымковской игрушки весьма разнообразны.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Наиболее распространенные сюжеты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Наиболее распространенные сюжеты: няньки с детьми, водоноски, бараны с золотыми рогами, индюшки, петухи, олени и, конечно, молодые люди, скоморохи, барыни.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  Далеко шагнула слава российской расписной дымковской игрушки. На широком берегу Вятки, напротив города Кирова, расположилась старинная деревня Дымково. С давних пор здесь занимались лепкой глиняных игрушек, изображавших коней, оленей, уточек, индюков, всадников, барынь. Давно, когда не было совсем игрушек, мамы, чтобы радовать своих детей, начали лепить игрушки из глины.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Роспись фигурок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Дымковской игрушке чужды полутона и незаметные переходы. Вся она – бьющая через край полнота ощущения радости жизни. Особенно она хороша в паре, и в группе с другими, в близком соседстве со своими братьями и сестрами из слободы на реке Вятке.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росписи мы берем…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       Для росписи мы берем гуашевые краски, кисти. Аккуратно наносим карандашом рисунок, затем приступаем к росписи.  Краски берем самые яркие: красный цвет, желтый, зеленый, синий,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Элементы росписи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         Элементы  – полоски, кружки, колечки, точки, волнистые линии. Обратите внимание, что цвета и элементы узора сочетаются друг с другом и повторяются в определенной последовательности. Работы должны быть аккуратными, для этого не надо набирать много краски на кисть, а лишнюю воду с кисточки промокнуть о салфетку.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Наше творчество</a:t>
            </a:r>
            <a:endParaRPr lang="ru-RU" dirty="0"/>
          </a:p>
        </p:txBody>
      </p:sp>
      <p:pic>
        <p:nvPicPr>
          <p:cNvPr id="7170" name="Picture 2" descr="C:\Users\Антон\Desktop\школа\SN852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N852533.JPG"/>
          <p:cNvPicPr>
            <a:picLocks noChangeAspect="1" noChangeArrowheads="1"/>
          </p:cNvPicPr>
          <p:nvPr/>
        </p:nvPicPr>
        <p:blipFill>
          <a:blip r:embed="rId2" cstate="print"/>
          <a:srcRect l="1420" t="16409" r="2492" b="23352"/>
          <a:stretch>
            <a:fillRect/>
          </a:stretch>
        </p:blipFill>
        <p:spPr bwMode="auto">
          <a:xfrm>
            <a:off x="1044000" y="1428755"/>
            <a:ext cx="7884000" cy="370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 Я. Богуславская Русская глиняная </a:t>
            </a:r>
            <a:r>
              <a:rPr lang="ru-RU" dirty="0" err="1" smtClean="0"/>
              <a:t>игрушка.-Л</a:t>
            </a:r>
            <a:r>
              <a:rPr lang="ru-RU" dirty="0" smtClean="0"/>
              <a:t>., 1975</a:t>
            </a:r>
          </a:p>
          <a:p>
            <a:r>
              <a:rPr lang="ru-RU" dirty="0" smtClean="0"/>
              <a:t>Н. М. Конышева Лепка в начальных классах.- М., 1980</a:t>
            </a:r>
          </a:p>
          <a:p>
            <a:r>
              <a:rPr lang="ru-RU" dirty="0" smtClean="0"/>
              <a:t>Фото из личного архива (работы </a:t>
            </a:r>
            <a:r>
              <a:rPr lang="ru-RU" smtClean="0"/>
              <a:t>учащихся МБОУ Дубровская СОШ)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один из самых старинных промыслов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smtClean="0"/>
              <a:t>             Дымковская игрушка – один из самых старинных промыслов России, существует на Вятской земле более четырехсот лет. Ласково и нежно называют в народе эту игрушку – дымка.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Откуда же такое удивительное название?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Откуда же такое удивительное название? Оказывается, глиняные игрушки делали зимой и ранней весной, когда шла длительная подготовка к весенней ярмарке ''Свистунья''. Чтобы обжечь игрушки, печи топили до поздней ночи, и вся слобода была в дыму, в дымке. От этого и возникло название Дымково, а игрушки стали называть дымковскими.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Возрождение промысла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Позднее, когда праздник потерял свое значение, промысел не только сохранился, но и получил дальнейшее развитие. Возрождение промысла произошло в советское время в 30-е года XX века и связано с именем А. И. </a:t>
            </a:r>
            <a:r>
              <a:rPr lang="ru-RU" dirty="0" err="1" smtClean="0"/>
              <a:t>Деньшина</a:t>
            </a:r>
            <a:r>
              <a:rPr lang="ru-RU" dirty="0" smtClean="0"/>
              <a:t>, который сумел уговорить потомственных мастериц А. </a:t>
            </a:r>
            <a:r>
              <a:rPr lang="ru-RU" dirty="0" err="1" smtClean="0"/>
              <a:t>Мезрину</a:t>
            </a:r>
            <a:r>
              <a:rPr lang="ru-RU" dirty="0" smtClean="0"/>
              <a:t>, Е. Пенкину, Е. Кошкину не бросать ремесло и организовать артель "Вятская игрушка"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нам понадобятся: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Глина коричневая</a:t>
            </a:r>
          </a:p>
          <a:p>
            <a:r>
              <a:rPr lang="ru-RU" dirty="0" smtClean="0"/>
              <a:t>Стека</a:t>
            </a:r>
          </a:p>
          <a:p>
            <a:r>
              <a:rPr lang="ru-RU" dirty="0" smtClean="0"/>
              <a:t>Скалка</a:t>
            </a:r>
          </a:p>
          <a:p>
            <a:r>
              <a:rPr lang="ru-RU" dirty="0" smtClean="0"/>
              <a:t>Гуашь</a:t>
            </a:r>
          </a:p>
          <a:p>
            <a:r>
              <a:rPr lang="ru-RU" dirty="0" smtClean="0"/>
              <a:t>Палитра</a:t>
            </a:r>
          </a:p>
          <a:p>
            <a:r>
              <a:rPr lang="ru-RU" dirty="0" smtClean="0"/>
              <a:t>Кисти</a:t>
            </a:r>
          </a:p>
          <a:p>
            <a:r>
              <a:rPr lang="ru-RU" dirty="0" smtClean="0"/>
              <a:t>Деревянная дощечка</a:t>
            </a:r>
          </a:p>
          <a:p>
            <a:r>
              <a:rPr lang="ru-RU" dirty="0" smtClean="0"/>
              <a:t>Емкость с водой и тряпочка( салфетка)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глины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          </a:t>
            </a:r>
            <a:r>
              <a:rPr lang="ru-RU" dirty="0" smtClean="0"/>
              <a:t>Этот промысел был исключительно женским делом. Осенью в лугах готовили на всю зиму красную глину, чистый речной песок. Смешав глину с песком и водой, тщательно месили до однородной массы.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Техника лепки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        Из этой полученной густой массы лепили сначала большие основные части игрушки, отдельно – мелкие, которые потом прилеплялись и примазывались с помощью мокрой тряпочки.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Сушка и обжиг фигурок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Вылепленная фигура сушилась 2–3 дня при комнатной температуре, а затем обжигалась в русской печи на горящих поленьях.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463</TotalTime>
  <Words>842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  Дымковская игрушка</vt:lpstr>
      <vt:lpstr>Из истории</vt:lpstr>
      <vt:lpstr>Это один из самых старинных промыслов России</vt:lpstr>
      <vt:lpstr>Откуда же такое удивительное название?</vt:lpstr>
      <vt:lpstr>Возрождение промысла</vt:lpstr>
      <vt:lpstr>Для работы нам понадобятся:</vt:lpstr>
      <vt:lpstr>Подготовка глины</vt:lpstr>
      <vt:lpstr>Техника лепки</vt:lpstr>
      <vt:lpstr>Сушка и обжиг фигурок</vt:lpstr>
      <vt:lpstr>Отбеливание</vt:lpstr>
      <vt:lpstr>Краски для росписи</vt:lpstr>
      <vt:lpstr>                    За работой…</vt:lpstr>
      <vt:lpstr>От лепки и до росписи процесс творческий…</vt:lpstr>
      <vt:lpstr>Процесс росписи…Начало</vt:lpstr>
      <vt:lpstr>Гамма красок разнообразна</vt:lpstr>
      <vt:lpstr>Геометрический орнамент</vt:lpstr>
      <vt:lpstr>Последовательность росписи</vt:lpstr>
      <vt:lpstr>Роспись фигурок</vt:lpstr>
      <vt:lpstr>Наиболее распространенные сюжеты</vt:lpstr>
      <vt:lpstr>Роспись фигурок</vt:lpstr>
      <vt:lpstr>Для росписи мы берем…</vt:lpstr>
      <vt:lpstr>Элементы росписи</vt:lpstr>
      <vt:lpstr>               Наше творчество</vt:lpstr>
      <vt:lpstr>Слайд 24</vt:lpstr>
      <vt:lpstr>Источники: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Чудесная мастерская</dc:title>
  <dc:creator>завуч</dc:creator>
  <cp:lastModifiedBy>Антон</cp:lastModifiedBy>
  <cp:revision>54</cp:revision>
  <dcterms:created xsi:type="dcterms:W3CDTF">2014-01-25T04:40:19Z</dcterms:created>
  <dcterms:modified xsi:type="dcterms:W3CDTF">2014-06-16T11:08:06Z</dcterms:modified>
</cp:coreProperties>
</file>