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1" r:id="rId5"/>
    <p:sldId id="262" r:id="rId6"/>
    <p:sldId id="259" r:id="rId7"/>
    <p:sldId id="258" r:id="rId8"/>
    <p:sldId id="263" r:id="rId9"/>
    <p:sldId id="264" r:id="rId10"/>
  </p:sldIdLst>
  <p:sldSz cx="9144000" cy="6858000" type="screen4x3"/>
  <p:notesSz cx="6735763" cy="9799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14.06.2012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14.06.2012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14.06.2012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14.06.2012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14.06.2012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14.06.2012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14.06.2012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85800" y="642919"/>
            <a:ext cx="7772400" cy="295753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Игра как средство обучения, воспитания и развития познавательных процессов на начальном этапе обучения в первом классе</a:t>
            </a:r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b="1" dirty="0" smtClean="0"/>
              <a:t>II </a:t>
            </a:r>
            <a:r>
              <a:rPr lang="ru-RU" b="1" dirty="0" smtClean="0"/>
              <a:t>муниципальная конференция педагогических работников образования ,, Инновационная и экспериментальная работа в образовательном учреждении</a:t>
            </a:r>
            <a:r>
              <a:rPr lang="en-US" b="1" dirty="0" smtClean="0"/>
              <a:t>’’</a:t>
            </a:r>
            <a:r>
              <a:rPr lang="ru-RU" b="1" dirty="0" smtClean="0"/>
              <a:t>.</a:t>
            </a:r>
          </a:p>
          <a:p>
            <a:r>
              <a:rPr lang="ru-RU" b="1" dirty="0" smtClean="0"/>
              <a:t>Подготовила: </a:t>
            </a:r>
            <a:r>
              <a:rPr lang="ru-RU" b="1" dirty="0" err="1" smtClean="0"/>
              <a:t>Карандина</a:t>
            </a:r>
            <a:r>
              <a:rPr lang="ru-RU" b="1" dirty="0" smtClean="0"/>
              <a:t> Г.И.</a:t>
            </a:r>
          </a:p>
          <a:p>
            <a:r>
              <a:rPr lang="ru-RU" b="1" dirty="0" smtClean="0"/>
              <a:t>МОУ СОШ № 3 г. Красноармейск Саратовская область</a:t>
            </a:r>
            <a:endParaRPr lang="ru-RU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 исследовании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1. Цель: популяризация педагогического опыта.</a:t>
            </a:r>
          </a:p>
          <a:p>
            <a:r>
              <a:rPr lang="ru-RU" dirty="0" smtClean="0"/>
              <a:t>2. Методы: </a:t>
            </a:r>
          </a:p>
          <a:p>
            <a:r>
              <a:rPr lang="ru-RU" dirty="0" smtClean="0"/>
              <a:t>анализ психолого-педагогической и методической литературы;</a:t>
            </a:r>
          </a:p>
          <a:p>
            <a:r>
              <a:rPr lang="ru-RU" dirty="0" smtClean="0"/>
              <a:t>наблюдение;</a:t>
            </a:r>
          </a:p>
          <a:p>
            <a:r>
              <a:rPr lang="ru-RU" dirty="0" smtClean="0"/>
              <a:t>анкетирование;</a:t>
            </a:r>
          </a:p>
          <a:p>
            <a:r>
              <a:rPr lang="ru-RU" dirty="0" smtClean="0"/>
              <a:t>анализ результатов педагогической деятельности.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869934"/>
          </a:xfrm>
        </p:spPr>
        <p:txBody>
          <a:bodyPr/>
          <a:lstStyle/>
          <a:p>
            <a:r>
              <a:rPr lang="ru-RU" dirty="0" smtClean="0"/>
              <a:t>Заповедь учителя и воспитателя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2800" dirty="0" smtClean="0"/>
              <a:t>Учитывая психологические особенности младшего школьника, процесс познания должен вызывать устойчивый эмоциональный интерес ребенка к приобретению знаний. По словам </a:t>
            </a:r>
            <a:r>
              <a:rPr lang="ru-RU" sz="2800" dirty="0" err="1" smtClean="0"/>
              <a:t>Л.С.Выготского</a:t>
            </a:r>
            <a:r>
              <a:rPr lang="ru-RU" sz="2800" dirty="0" smtClean="0"/>
              <a:t> познавательная деятельность должна быть сознательной, свободной,  с высоким уровнем развития интереса. Интерес – движущая сила познания.</a:t>
            </a:r>
            <a:endParaRPr lang="ru-RU" sz="28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5065734"/>
          </a:xfrm>
        </p:spPr>
        <p:txBody>
          <a:bodyPr>
            <a:noAutofit/>
          </a:bodyPr>
          <a:lstStyle/>
          <a:p>
            <a:r>
              <a:rPr lang="ru-RU" sz="2400" dirty="0" smtClean="0"/>
              <a:t>,, Дать детям радость труда,</a:t>
            </a:r>
          </a:p>
          <a:p>
            <a:r>
              <a:rPr lang="ru-RU" sz="2400" dirty="0" smtClean="0"/>
              <a:t>радость успеха в учении,</a:t>
            </a:r>
          </a:p>
          <a:p>
            <a:r>
              <a:rPr lang="ru-RU" sz="2400" dirty="0" smtClean="0"/>
              <a:t>пробудить в их сердцах</a:t>
            </a:r>
          </a:p>
          <a:p>
            <a:r>
              <a:rPr lang="ru-RU" sz="2400" dirty="0" smtClean="0"/>
              <a:t>чувство гордости, собственного достоинства – это первая заповедь воспитания</a:t>
            </a:r>
            <a:r>
              <a:rPr lang="en-US" sz="2400" dirty="0" smtClean="0"/>
              <a:t>’’</a:t>
            </a:r>
          </a:p>
          <a:p>
            <a:r>
              <a:rPr lang="en-US" sz="2400" dirty="0" smtClean="0"/>
              <a:t>                         </a:t>
            </a:r>
            <a:r>
              <a:rPr lang="ru-RU" sz="2400" dirty="0" smtClean="0"/>
              <a:t>              В. А. Сухомлинский</a:t>
            </a:r>
            <a:endParaRPr lang="ru-RU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Качества, необходимые для овладения учебной деятельностью: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любознательность;</a:t>
            </a:r>
          </a:p>
          <a:p>
            <a:r>
              <a:rPr lang="ru-RU" dirty="0" smtClean="0"/>
              <a:t>инициативность;</a:t>
            </a:r>
          </a:p>
          <a:p>
            <a:r>
              <a:rPr lang="ru-RU" dirty="0" smtClean="0"/>
              <a:t>самостоятельность;</a:t>
            </a:r>
          </a:p>
          <a:p>
            <a:r>
              <a:rPr lang="ru-RU" dirty="0" smtClean="0"/>
              <a:t>произвольность;</a:t>
            </a:r>
          </a:p>
          <a:p>
            <a:r>
              <a:rPr lang="ru-RU" dirty="0" smtClean="0"/>
              <a:t>сила воли;</a:t>
            </a:r>
          </a:p>
          <a:p>
            <a:r>
              <a:rPr lang="ru-RU" dirty="0" smtClean="0"/>
              <a:t>усидчивость;</a:t>
            </a:r>
          </a:p>
          <a:p>
            <a:r>
              <a:rPr lang="ru-RU" dirty="0" smtClean="0"/>
              <a:t>умение доводить начатое дело до конца.</a:t>
            </a:r>
          </a:p>
          <a:p>
            <a:pPr>
              <a:buNone/>
            </a:pPr>
            <a:r>
              <a:rPr lang="ru-RU" dirty="0" smtClean="0"/>
              <a:t>          А также определенный уровень развития психических процессов личности (воображение, память, речь, внимание и т.д.).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1274786"/>
          </a:xfrm>
        </p:spPr>
        <p:txBody>
          <a:bodyPr>
            <a:noAutofit/>
          </a:bodyPr>
          <a:lstStyle/>
          <a:p>
            <a:r>
              <a:rPr lang="ru-RU" sz="3200" dirty="0" smtClean="0"/>
              <a:t>Пути активизации учебной деятельности на начальном периоде обучения в первом классе:</a:t>
            </a:r>
            <a:endParaRPr lang="ru-RU" sz="3200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игровые моменты;</a:t>
            </a:r>
          </a:p>
          <a:p>
            <a:r>
              <a:rPr lang="ru-RU" dirty="0" smtClean="0"/>
              <a:t>игры;</a:t>
            </a:r>
          </a:p>
          <a:p>
            <a:r>
              <a:rPr lang="ru-RU" dirty="0" smtClean="0"/>
              <a:t>занимательный материал;</a:t>
            </a:r>
          </a:p>
          <a:p>
            <a:r>
              <a:rPr lang="ru-RU" dirty="0" smtClean="0"/>
              <a:t>наглядность;</a:t>
            </a:r>
          </a:p>
          <a:p>
            <a:r>
              <a:rPr lang="ru-RU" dirty="0" smtClean="0"/>
              <a:t>художественное слово;</a:t>
            </a:r>
          </a:p>
          <a:p>
            <a:r>
              <a:rPr lang="ru-RU" dirty="0" smtClean="0"/>
              <a:t>технические средства обучения;</a:t>
            </a:r>
          </a:p>
          <a:p>
            <a:r>
              <a:rPr lang="ru-RU" dirty="0" smtClean="0"/>
              <a:t>нетрадиционные формы организации учебно-воспитательного процесса.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Развивающие игры</a:t>
            </a:r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        Цель развивающих игр:</a:t>
            </a:r>
          </a:p>
          <a:p>
            <a:r>
              <a:rPr lang="ru-RU" dirty="0" smtClean="0"/>
              <a:t>развитие внимания;</a:t>
            </a:r>
          </a:p>
          <a:p>
            <a:r>
              <a:rPr lang="ru-RU" dirty="0" smtClean="0"/>
              <a:t> памяти;</a:t>
            </a:r>
          </a:p>
          <a:p>
            <a:r>
              <a:rPr lang="ru-RU" dirty="0" smtClean="0"/>
              <a:t> воображения;</a:t>
            </a:r>
          </a:p>
          <a:p>
            <a:r>
              <a:rPr lang="ru-RU" dirty="0" smtClean="0"/>
              <a:t> мышления;</a:t>
            </a:r>
          </a:p>
          <a:p>
            <a:r>
              <a:rPr lang="ru-RU" dirty="0" smtClean="0"/>
              <a:t> речи.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Дидактические игры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    Цель дидактических игр:</a:t>
            </a:r>
          </a:p>
          <a:p>
            <a:r>
              <a:rPr lang="ru-RU" dirty="0" smtClean="0"/>
              <a:t>уточнение и систематизация знаний детей;</a:t>
            </a:r>
          </a:p>
          <a:p>
            <a:r>
              <a:rPr lang="ru-RU" dirty="0" smtClean="0"/>
              <a:t>развитие основных компонентов учебной деятельности – умения действовать в соответствии с правилами, подчинять свои действия действиям других участников игры и т.д.;</a:t>
            </a:r>
          </a:p>
          <a:p>
            <a:r>
              <a:rPr lang="ru-RU" dirty="0" smtClean="0"/>
              <a:t> развитие психических свойств личности.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Структурные компоненты игры: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400" dirty="0" smtClean="0"/>
              <a:t>дидактическая цель;</a:t>
            </a:r>
          </a:p>
          <a:p>
            <a:r>
              <a:rPr lang="ru-RU" sz="4400" dirty="0" smtClean="0"/>
              <a:t>игровое правило;</a:t>
            </a:r>
          </a:p>
          <a:p>
            <a:r>
              <a:rPr lang="ru-RU" sz="4400" dirty="0" smtClean="0"/>
              <a:t>игровое действие.</a:t>
            </a:r>
            <a:endParaRPr lang="ru-RU" sz="4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Выводы: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1. Игра способствует формированию навыков учебной деятельности.</a:t>
            </a:r>
          </a:p>
          <a:p>
            <a:pPr>
              <a:buNone/>
            </a:pPr>
            <a:r>
              <a:rPr lang="ru-RU" dirty="0" smtClean="0"/>
              <a:t>2. Является эффективным средством развития познавательных интересов;</a:t>
            </a:r>
          </a:p>
          <a:p>
            <a:pPr>
              <a:buNone/>
            </a:pPr>
            <a:r>
              <a:rPr lang="ru-RU" dirty="0" smtClean="0"/>
              <a:t>    психических процессов личности.</a:t>
            </a:r>
          </a:p>
          <a:p>
            <a:pPr>
              <a:buNone/>
            </a:pPr>
            <a:r>
              <a:rPr lang="ru-RU" dirty="0" smtClean="0"/>
              <a:t>3.Снимает психические и физические перегрузки.</a:t>
            </a:r>
          </a:p>
          <a:p>
            <a:pPr>
              <a:buNone/>
            </a:pPr>
            <a:r>
              <a:rPr lang="ru-RU" dirty="0" smtClean="0"/>
              <a:t>4. Может использоваться как средство изучения личности учащегося.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354</Words>
  <Application>Microsoft Office PowerPoint</Application>
  <PresentationFormat>Экран (4:3)</PresentationFormat>
  <Paragraphs>57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Игра как средство обучения, воспитания и развития познавательных процессов на начальном этапе обучения в первом классе</vt:lpstr>
      <vt:lpstr>Об исследовании</vt:lpstr>
      <vt:lpstr>Заповедь учителя и воспитателя</vt:lpstr>
      <vt:lpstr>Качества, необходимые для овладения учебной деятельностью:</vt:lpstr>
      <vt:lpstr>Пути активизации учебной деятельности на начальном периоде обучения в первом классе:</vt:lpstr>
      <vt:lpstr>Развивающие игры</vt:lpstr>
      <vt:lpstr>Дидактические игры</vt:lpstr>
      <vt:lpstr>Структурные компоненты игры:</vt:lpstr>
      <vt:lpstr>Выводы: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Игра как средство обучения, воспитания и развития познавательных процессов на начальном этапе обучения в первом классе</dc:title>
  <dc:creator>Я</dc:creator>
  <cp:lastModifiedBy>Я</cp:lastModifiedBy>
  <cp:revision>11</cp:revision>
  <dcterms:modified xsi:type="dcterms:W3CDTF">2012-06-14T11:01:55Z</dcterms:modified>
</cp:coreProperties>
</file>